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32399288" cy="43200638"/>
  <p:notesSz cx="6858000" cy="9144000"/>
  <p:defaultTextStyle>
    <a:defPPr>
      <a:defRPr lang="en-US"/>
    </a:defPPr>
    <a:lvl1pPr marL="0" algn="l" defTabSz="2098195" rtl="0" eaLnBrk="1" latinLnBrk="0" hangingPunct="1">
      <a:defRPr sz="8232" kern="1200">
        <a:solidFill>
          <a:schemeClr val="tx1"/>
        </a:solidFill>
        <a:latin typeface="+mn-lt"/>
        <a:ea typeface="+mn-ea"/>
        <a:cs typeface="+mn-cs"/>
      </a:defRPr>
    </a:lvl1pPr>
    <a:lvl2pPr marL="2098195" algn="l" defTabSz="2098195" rtl="0" eaLnBrk="1" latinLnBrk="0" hangingPunct="1">
      <a:defRPr sz="8232" kern="1200">
        <a:solidFill>
          <a:schemeClr val="tx1"/>
        </a:solidFill>
        <a:latin typeface="+mn-lt"/>
        <a:ea typeface="+mn-ea"/>
        <a:cs typeface="+mn-cs"/>
      </a:defRPr>
    </a:lvl2pPr>
    <a:lvl3pPr marL="4196390" algn="l" defTabSz="2098195" rtl="0" eaLnBrk="1" latinLnBrk="0" hangingPunct="1">
      <a:defRPr sz="8232" kern="1200">
        <a:solidFill>
          <a:schemeClr val="tx1"/>
        </a:solidFill>
        <a:latin typeface="+mn-lt"/>
        <a:ea typeface="+mn-ea"/>
        <a:cs typeface="+mn-cs"/>
      </a:defRPr>
    </a:lvl3pPr>
    <a:lvl4pPr marL="6294586" algn="l" defTabSz="2098195" rtl="0" eaLnBrk="1" latinLnBrk="0" hangingPunct="1">
      <a:defRPr sz="8232" kern="1200">
        <a:solidFill>
          <a:schemeClr val="tx1"/>
        </a:solidFill>
        <a:latin typeface="+mn-lt"/>
        <a:ea typeface="+mn-ea"/>
        <a:cs typeface="+mn-cs"/>
      </a:defRPr>
    </a:lvl4pPr>
    <a:lvl5pPr marL="8392781" algn="l" defTabSz="2098195" rtl="0" eaLnBrk="1" latinLnBrk="0" hangingPunct="1">
      <a:defRPr sz="8232" kern="1200">
        <a:solidFill>
          <a:schemeClr val="tx1"/>
        </a:solidFill>
        <a:latin typeface="+mn-lt"/>
        <a:ea typeface="+mn-ea"/>
        <a:cs typeface="+mn-cs"/>
      </a:defRPr>
    </a:lvl5pPr>
    <a:lvl6pPr marL="10490976" algn="l" defTabSz="2098195" rtl="0" eaLnBrk="1" latinLnBrk="0" hangingPunct="1">
      <a:defRPr sz="8232" kern="1200">
        <a:solidFill>
          <a:schemeClr val="tx1"/>
        </a:solidFill>
        <a:latin typeface="+mn-lt"/>
        <a:ea typeface="+mn-ea"/>
        <a:cs typeface="+mn-cs"/>
      </a:defRPr>
    </a:lvl6pPr>
    <a:lvl7pPr marL="12589171" algn="l" defTabSz="2098195" rtl="0" eaLnBrk="1" latinLnBrk="0" hangingPunct="1">
      <a:defRPr sz="8232" kern="1200">
        <a:solidFill>
          <a:schemeClr val="tx1"/>
        </a:solidFill>
        <a:latin typeface="+mn-lt"/>
        <a:ea typeface="+mn-ea"/>
        <a:cs typeface="+mn-cs"/>
      </a:defRPr>
    </a:lvl7pPr>
    <a:lvl8pPr marL="14687367" algn="l" defTabSz="2098195" rtl="0" eaLnBrk="1" latinLnBrk="0" hangingPunct="1">
      <a:defRPr sz="8232" kern="1200">
        <a:solidFill>
          <a:schemeClr val="tx1"/>
        </a:solidFill>
        <a:latin typeface="+mn-lt"/>
        <a:ea typeface="+mn-ea"/>
        <a:cs typeface="+mn-cs"/>
      </a:defRPr>
    </a:lvl8pPr>
    <a:lvl9pPr marL="16785562" algn="l" defTabSz="2098195" rtl="0" eaLnBrk="1" latinLnBrk="0" hangingPunct="1">
      <a:defRPr sz="8232"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607" userDrawn="1">
          <p15:clr>
            <a:srgbClr val="A4A3A4"/>
          </p15:clr>
        </p15:guide>
        <p15:guide id="2" pos="1020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649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snapToObjects="1">
      <p:cViewPr varScale="1">
        <p:scale>
          <a:sx n="19" d="100"/>
          <a:sy n="19" d="100"/>
        </p:scale>
        <p:origin x="2634" y="12"/>
      </p:cViewPr>
      <p:guideLst>
        <p:guide orient="horz" pos="13607"/>
        <p:guide pos="10205"/>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64DB687-5FFB-48A2-B53A-822B4ACC6CF4}" type="doc">
      <dgm:prSet loTypeId="urn:microsoft.com/office/officeart/2005/8/layout/hList7" loCatId="list" qsTypeId="urn:microsoft.com/office/officeart/2005/8/quickstyle/simple1" qsCatId="simple" csTypeId="urn:microsoft.com/office/officeart/2005/8/colors/accent1_2" csCatId="accent1" phldr="1"/>
      <dgm:spPr/>
    </dgm:pt>
    <dgm:pt modelId="{F2D53124-9E0B-4D5F-8217-B5EBC2B38B48}">
      <dgm:prSet phldrT="[Texto]" phldr="1" custT="1"/>
      <dgm:spPr/>
      <dgm:t>
        <a:bodyPr/>
        <a:lstStyle/>
        <a:p>
          <a:endParaRPr lang="es-CO" sz="3200"/>
        </a:p>
      </dgm:t>
    </dgm:pt>
    <dgm:pt modelId="{E5D8A059-4020-4D92-AEF7-6D81623C49A2}" type="parTrans" cxnId="{420A8DDE-6723-40CE-A2AA-03C351661130}">
      <dgm:prSet/>
      <dgm:spPr/>
      <dgm:t>
        <a:bodyPr/>
        <a:lstStyle/>
        <a:p>
          <a:endParaRPr lang="es-CO" sz="3200"/>
        </a:p>
      </dgm:t>
    </dgm:pt>
    <dgm:pt modelId="{AB0C244E-11E7-4981-BEE1-E01A90B88442}" type="sibTrans" cxnId="{420A8DDE-6723-40CE-A2AA-03C351661130}">
      <dgm:prSet/>
      <dgm:spPr/>
      <dgm:t>
        <a:bodyPr/>
        <a:lstStyle/>
        <a:p>
          <a:endParaRPr lang="es-CO" sz="3200"/>
        </a:p>
      </dgm:t>
    </dgm:pt>
    <dgm:pt modelId="{F5A36492-E5F5-4AA6-BCAF-7C2C5AE3888B}">
      <dgm:prSet phldrT="[Texto]" phldr="1" custT="1"/>
      <dgm:spPr/>
      <dgm:t>
        <a:bodyPr/>
        <a:lstStyle/>
        <a:p>
          <a:endParaRPr lang="es-CO" sz="3200"/>
        </a:p>
      </dgm:t>
    </dgm:pt>
    <dgm:pt modelId="{3FF3A74B-0030-4A76-9A30-ABDA42DFF3F7}" type="parTrans" cxnId="{96B28677-A701-4D9D-BBB7-35C278FE342B}">
      <dgm:prSet/>
      <dgm:spPr/>
      <dgm:t>
        <a:bodyPr/>
        <a:lstStyle/>
        <a:p>
          <a:endParaRPr lang="es-CO" sz="3200"/>
        </a:p>
      </dgm:t>
    </dgm:pt>
    <dgm:pt modelId="{15678CDD-A376-4B64-83E1-4DD8E82BA110}" type="sibTrans" cxnId="{96B28677-A701-4D9D-BBB7-35C278FE342B}">
      <dgm:prSet/>
      <dgm:spPr/>
      <dgm:t>
        <a:bodyPr/>
        <a:lstStyle/>
        <a:p>
          <a:endParaRPr lang="es-CO" sz="3200"/>
        </a:p>
      </dgm:t>
    </dgm:pt>
    <dgm:pt modelId="{C8ECCE0F-7CC8-4A56-8981-6FE7B8396F4A}">
      <dgm:prSet phldrT="[Texto]" phldr="1" custT="1"/>
      <dgm:spPr/>
      <dgm:t>
        <a:bodyPr/>
        <a:lstStyle/>
        <a:p>
          <a:endParaRPr lang="es-CO" sz="3200"/>
        </a:p>
      </dgm:t>
    </dgm:pt>
    <dgm:pt modelId="{9E5CE6A3-B13E-4C0C-A06D-E7452073F99E}" type="sibTrans" cxnId="{2DA0921E-2A13-4C81-9BBC-4E89EB991D23}">
      <dgm:prSet/>
      <dgm:spPr/>
      <dgm:t>
        <a:bodyPr/>
        <a:lstStyle/>
        <a:p>
          <a:endParaRPr lang="es-CO" sz="3200"/>
        </a:p>
      </dgm:t>
    </dgm:pt>
    <dgm:pt modelId="{3B3E2922-124F-4B63-A283-9B24EBB4F68D}" type="parTrans" cxnId="{2DA0921E-2A13-4C81-9BBC-4E89EB991D23}">
      <dgm:prSet/>
      <dgm:spPr/>
      <dgm:t>
        <a:bodyPr/>
        <a:lstStyle/>
        <a:p>
          <a:endParaRPr lang="es-CO" sz="3200"/>
        </a:p>
      </dgm:t>
    </dgm:pt>
    <dgm:pt modelId="{8EBC04E8-CBFF-47F9-9951-289EE6C51F99}" type="pres">
      <dgm:prSet presAssocID="{C64DB687-5FFB-48A2-B53A-822B4ACC6CF4}" presName="Name0" presStyleCnt="0">
        <dgm:presLayoutVars>
          <dgm:dir/>
          <dgm:resizeHandles val="exact"/>
        </dgm:presLayoutVars>
      </dgm:prSet>
      <dgm:spPr/>
    </dgm:pt>
    <dgm:pt modelId="{EB2F83FC-56D3-406E-B16D-B686D27118EE}" type="pres">
      <dgm:prSet presAssocID="{C64DB687-5FFB-48A2-B53A-822B4ACC6CF4}" presName="fgShape" presStyleLbl="fgShp" presStyleIdx="0" presStyleCnt="1"/>
      <dgm:spPr/>
    </dgm:pt>
    <dgm:pt modelId="{6B86558C-77E0-407C-AE3D-918FDEBB5941}" type="pres">
      <dgm:prSet presAssocID="{C64DB687-5FFB-48A2-B53A-822B4ACC6CF4}" presName="linComp" presStyleCnt="0"/>
      <dgm:spPr/>
    </dgm:pt>
    <dgm:pt modelId="{D27242AA-63CC-4480-A92F-E78D4C7F9B1B}" type="pres">
      <dgm:prSet presAssocID="{F2D53124-9E0B-4D5F-8217-B5EBC2B38B48}" presName="compNode" presStyleCnt="0"/>
      <dgm:spPr/>
    </dgm:pt>
    <dgm:pt modelId="{39F58D44-46A6-4FCD-B2DC-9E59D6DF5B71}" type="pres">
      <dgm:prSet presAssocID="{F2D53124-9E0B-4D5F-8217-B5EBC2B38B48}" presName="bkgdShape" presStyleLbl="node1" presStyleIdx="0" presStyleCnt="3"/>
      <dgm:spPr/>
      <dgm:t>
        <a:bodyPr/>
        <a:lstStyle/>
        <a:p>
          <a:endParaRPr lang="es-CO"/>
        </a:p>
      </dgm:t>
    </dgm:pt>
    <dgm:pt modelId="{F708AD6F-AD0D-4884-B053-F81DF43F87B4}" type="pres">
      <dgm:prSet presAssocID="{F2D53124-9E0B-4D5F-8217-B5EBC2B38B48}" presName="nodeTx" presStyleLbl="node1" presStyleIdx="0" presStyleCnt="3">
        <dgm:presLayoutVars>
          <dgm:bulletEnabled val="1"/>
        </dgm:presLayoutVars>
      </dgm:prSet>
      <dgm:spPr/>
      <dgm:t>
        <a:bodyPr/>
        <a:lstStyle/>
        <a:p>
          <a:endParaRPr lang="es-CO"/>
        </a:p>
      </dgm:t>
    </dgm:pt>
    <dgm:pt modelId="{07B60D6A-9FB1-4CEE-87DF-E948B0B19C77}" type="pres">
      <dgm:prSet presAssocID="{F2D53124-9E0B-4D5F-8217-B5EBC2B38B48}" presName="invisiNode" presStyleLbl="node1" presStyleIdx="0" presStyleCnt="3"/>
      <dgm:spPr/>
    </dgm:pt>
    <dgm:pt modelId="{8ACEA7C9-FDDF-49ED-AB28-2D7DFA9BA9BC}" type="pres">
      <dgm:prSet presAssocID="{F2D53124-9E0B-4D5F-8217-B5EBC2B38B48}" presName="imagNode" presStyleLbl="fgImgPlace1" presStyleIdx="0" presStyleCnt="3"/>
      <dgm:spPr/>
    </dgm:pt>
    <dgm:pt modelId="{8AD74F7F-99E5-4FE2-84E2-61D1FC325523}" type="pres">
      <dgm:prSet presAssocID="{AB0C244E-11E7-4981-BEE1-E01A90B88442}" presName="sibTrans" presStyleLbl="sibTrans2D1" presStyleIdx="0" presStyleCnt="0"/>
      <dgm:spPr/>
      <dgm:t>
        <a:bodyPr/>
        <a:lstStyle/>
        <a:p>
          <a:endParaRPr lang="es-CO"/>
        </a:p>
      </dgm:t>
    </dgm:pt>
    <dgm:pt modelId="{688D9B6A-CEE2-454D-8459-8419D8EB8763}" type="pres">
      <dgm:prSet presAssocID="{C8ECCE0F-7CC8-4A56-8981-6FE7B8396F4A}" presName="compNode" presStyleCnt="0"/>
      <dgm:spPr/>
    </dgm:pt>
    <dgm:pt modelId="{B9848348-C95C-4E0E-B3DA-45D295AE008D}" type="pres">
      <dgm:prSet presAssocID="{C8ECCE0F-7CC8-4A56-8981-6FE7B8396F4A}" presName="bkgdShape" presStyleLbl="node1" presStyleIdx="1" presStyleCnt="3"/>
      <dgm:spPr/>
      <dgm:t>
        <a:bodyPr/>
        <a:lstStyle/>
        <a:p>
          <a:endParaRPr lang="es-CO"/>
        </a:p>
      </dgm:t>
    </dgm:pt>
    <dgm:pt modelId="{33303C48-AFAC-4151-8D28-F81088009C21}" type="pres">
      <dgm:prSet presAssocID="{C8ECCE0F-7CC8-4A56-8981-6FE7B8396F4A}" presName="nodeTx" presStyleLbl="node1" presStyleIdx="1" presStyleCnt="3">
        <dgm:presLayoutVars>
          <dgm:bulletEnabled val="1"/>
        </dgm:presLayoutVars>
      </dgm:prSet>
      <dgm:spPr/>
      <dgm:t>
        <a:bodyPr/>
        <a:lstStyle/>
        <a:p>
          <a:endParaRPr lang="es-CO"/>
        </a:p>
      </dgm:t>
    </dgm:pt>
    <dgm:pt modelId="{9C860C8B-4574-4234-B63B-9F0C7EC4A9C2}" type="pres">
      <dgm:prSet presAssocID="{C8ECCE0F-7CC8-4A56-8981-6FE7B8396F4A}" presName="invisiNode" presStyleLbl="node1" presStyleIdx="1" presStyleCnt="3"/>
      <dgm:spPr/>
    </dgm:pt>
    <dgm:pt modelId="{F8CFA270-D789-4621-8A09-01FEAB8E1BBE}" type="pres">
      <dgm:prSet presAssocID="{C8ECCE0F-7CC8-4A56-8981-6FE7B8396F4A}" presName="imagNode" presStyleLbl="fgImgPlace1" presStyleIdx="1" presStyleCnt="3"/>
      <dgm:spPr/>
    </dgm:pt>
    <dgm:pt modelId="{38CBC7F1-AC2C-4CAF-8FD3-33EDB46F5EC1}" type="pres">
      <dgm:prSet presAssocID="{9E5CE6A3-B13E-4C0C-A06D-E7452073F99E}" presName="sibTrans" presStyleLbl="sibTrans2D1" presStyleIdx="0" presStyleCnt="0"/>
      <dgm:spPr/>
      <dgm:t>
        <a:bodyPr/>
        <a:lstStyle/>
        <a:p>
          <a:endParaRPr lang="es-CO"/>
        </a:p>
      </dgm:t>
    </dgm:pt>
    <dgm:pt modelId="{668330AD-09E3-44B8-914E-FF686A55C766}" type="pres">
      <dgm:prSet presAssocID="{F5A36492-E5F5-4AA6-BCAF-7C2C5AE3888B}" presName="compNode" presStyleCnt="0"/>
      <dgm:spPr/>
    </dgm:pt>
    <dgm:pt modelId="{F3853CE9-9CC4-4E0D-A2D3-41A02F845EAD}" type="pres">
      <dgm:prSet presAssocID="{F5A36492-E5F5-4AA6-BCAF-7C2C5AE3888B}" presName="bkgdShape" presStyleLbl="node1" presStyleIdx="2" presStyleCnt="3" custLinFactNeighborY="-4654"/>
      <dgm:spPr/>
      <dgm:t>
        <a:bodyPr/>
        <a:lstStyle/>
        <a:p>
          <a:endParaRPr lang="es-CO"/>
        </a:p>
      </dgm:t>
    </dgm:pt>
    <dgm:pt modelId="{FA5878E0-DA84-43DE-8D8F-5B8A7315D3E7}" type="pres">
      <dgm:prSet presAssocID="{F5A36492-E5F5-4AA6-BCAF-7C2C5AE3888B}" presName="nodeTx" presStyleLbl="node1" presStyleIdx="2" presStyleCnt="3">
        <dgm:presLayoutVars>
          <dgm:bulletEnabled val="1"/>
        </dgm:presLayoutVars>
      </dgm:prSet>
      <dgm:spPr/>
      <dgm:t>
        <a:bodyPr/>
        <a:lstStyle/>
        <a:p>
          <a:endParaRPr lang="es-CO"/>
        </a:p>
      </dgm:t>
    </dgm:pt>
    <dgm:pt modelId="{851377CF-2545-4C40-979F-4CC705924B89}" type="pres">
      <dgm:prSet presAssocID="{F5A36492-E5F5-4AA6-BCAF-7C2C5AE3888B}" presName="invisiNode" presStyleLbl="node1" presStyleIdx="2" presStyleCnt="3"/>
      <dgm:spPr/>
    </dgm:pt>
    <dgm:pt modelId="{8F50A0AA-EE3C-481C-A48E-E7D03D5F350F}" type="pres">
      <dgm:prSet presAssocID="{F5A36492-E5F5-4AA6-BCAF-7C2C5AE3888B}" presName="imagNode" presStyleLbl="fgImgPlace1" presStyleIdx="2" presStyleCnt="3"/>
      <dgm:spPr/>
    </dgm:pt>
  </dgm:ptLst>
  <dgm:cxnLst>
    <dgm:cxn modelId="{38CA72D8-A18E-4830-8292-E4FAB20CBE78}" type="presOf" srcId="{F2D53124-9E0B-4D5F-8217-B5EBC2B38B48}" destId="{39F58D44-46A6-4FCD-B2DC-9E59D6DF5B71}" srcOrd="0" destOrd="0" presId="urn:microsoft.com/office/officeart/2005/8/layout/hList7"/>
    <dgm:cxn modelId="{96B28677-A701-4D9D-BBB7-35C278FE342B}" srcId="{C64DB687-5FFB-48A2-B53A-822B4ACC6CF4}" destId="{F5A36492-E5F5-4AA6-BCAF-7C2C5AE3888B}" srcOrd="2" destOrd="0" parTransId="{3FF3A74B-0030-4A76-9A30-ABDA42DFF3F7}" sibTransId="{15678CDD-A376-4B64-83E1-4DD8E82BA110}"/>
    <dgm:cxn modelId="{9F05B7A5-306F-4068-814B-6DE8E8D6C7D5}" type="presOf" srcId="{AB0C244E-11E7-4981-BEE1-E01A90B88442}" destId="{8AD74F7F-99E5-4FE2-84E2-61D1FC325523}" srcOrd="0" destOrd="0" presId="urn:microsoft.com/office/officeart/2005/8/layout/hList7"/>
    <dgm:cxn modelId="{420A8DDE-6723-40CE-A2AA-03C351661130}" srcId="{C64DB687-5FFB-48A2-B53A-822B4ACC6CF4}" destId="{F2D53124-9E0B-4D5F-8217-B5EBC2B38B48}" srcOrd="0" destOrd="0" parTransId="{E5D8A059-4020-4D92-AEF7-6D81623C49A2}" sibTransId="{AB0C244E-11E7-4981-BEE1-E01A90B88442}"/>
    <dgm:cxn modelId="{6A33FA52-F14F-4F48-BB35-DF873856678A}" type="presOf" srcId="{C8ECCE0F-7CC8-4A56-8981-6FE7B8396F4A}" destId="{B9848348-C95C-4E0E-B3DA-45D295AE008D}" srcOrd="0" destOrd="0" presId="urn:microsoft.com/office/officeart/2005/8/layout/hList7"/>
    <dgm:cxn modelId="{1D7EC7BA-5919-4E35-BBF0-C81D3E816A6D}" type="presOf" srcId="{C64DB687-5FFB-48A2-B53A-822B4ACC6CF4}" destId="{8EBC04E8-CBFF-47F9-9951-289EE6C51F99}" srcOrd="0" destOrd="0" presId="urn:microsoft.com/office/officeart/2005/8/layout/hList7"/>
    <dgm:cxn modelId="{2DA0921E-2A13-4C81-9BBC-4E89EB991D23}" srcId="{C64DB687-5FFB-48A2-B53A-822B4ACC6CF4}" destId="{C8ECCE0F-7CC8-4A56-8981-6FE7B8396F4A}" srcOrd="1" destOrd="0" parTransId="{3B3E2922-124F-4B63-A283-9B24EBB4F68D}" sibTransId="{9E5CE6A3-B13E-4C0C-A06D-E7452073F99E}"/>
    <dgm:cxn modelId="{4DD5E071-0DDF-463B-BE48-6C18EA920C89}" type="presOf" srcId="{F5A36492-E5F5-4AA6-BCAF-7C2C5AE3888B}" destId="{FA5878E0-DA84-43DE-8D8F-5B8A7315D3E7}" srcOrd="1" destOrd="0" presId="urn:microsoft.com/office/officeart/2005/8/layout/hList7"/>
    <dgm:cxn modelId="{FFC0856A-036A-4623-9836-9F9AA2CCCB82}" type="presOf" srcId="{C8ECCE0F-7CC8-4A56-8981-6FE7B8396F4A}" destId="{33303C48-AFAC-4151-8D28-F81088009C21}" srcOrd="1" destOrd="0" presId="urn:microsoft.com/office/officeart/2005/8/layout/hList7"/>
    <dgm:cxn modelId="{E3AB440B-A174-443E-9F9C-0905CC3A1151}" type="presOf" srcId="{F5A36492-E5F5-4AA6-BCAF-7C2C5AE3888B}" destId="{F3853CE9-9CC4-4E0D-A2D3-41A02F845EAD}" srcOrd="0" destOrd="0" presId="urn:microsoft.com/office/officeart/2005/8/layout/hList7"/>
    <dgm:cxn modelId="{01886F9C-D55B-438E-8A76-2FCFDF3BE0A8}" type="presOf" srcId="{F2D53124-9E0B-4D5F-8217-B5EBC2B38B48}" destId="{F708AD6F-AD0D-4884-B053-F81DF43F87B4}" srcOrd="1" destOrd="0" presId="urn:microsoft.com/office/officeart/2005/8/layout/hList7"/>
    <dgm:cxn modelId="{F7C5BC8E-FAD6-4932-9DB9-A69305968453}" type="presOf" srcId="{9E5CE6A3-B13E-4C0C-A06D-E7452073F99E}" destId="{38CBC7F1-AC2C-4CAF-8FD3-33EDB46F5EC1}" srcOrd="0" destOrd="0" presId="urn:microsoft.com/office/officeart/2005/8/layout/hList7"/>
    <dgm:cxn modelId="{FEBBAEBA-724C-49D6-9C2B-37CFB57F9BAB}" type="presParOf" srcId="{8EBC04E8-CBFF-47F9-9951-289EE6C51F99}" destId="{EB2F83FC-56D3-406E-B16D-B686D27118EE}" srcOrd="0" destOrd="0" presId="urn:microsoft.com/office/officeart/2005/8/layout/hList7"/>
    <dgm:cxn modelId="{664E4A32-1D73-442E-A4AB-AB160DCEBBCD}" type="presParOf" srcId="{8EBC04E8-CBFF-47F9-9951-289EE6C51F99}" destId="{6B86558C-77E0-407C-AE3D-918FDEBB5941}" srcOrd="1" destOrd="0" presId="urn:microsoft.com/office/officeart/2005/8/layout/hList7"/>
    <dgm:cxn modelId="{45E74367-2146-4ABD-A929-83B08D13731A}" type="presParOf" srcId="{6B86558C-77E0-407C-AE3D-918FDEBB5941}" destId="{D27242AA-63CC-4480-A92F-E78D4C7F9B1B}" srcOrd="0" destOrd="0" presId="urn:microsoft.com/office/officeart/2005/8/layout/hList7"/>
    <dgm:cxn modelId="{35756396-38B1-4CB3-8E24-B5BD796C9487}" type="presParOf" srcId="{D27242AA-63CC-4480-A92F-E78D4C7F9B1B}" destId="{39F58D44-46A6-4FCD-B2DC-9E59D6DF5B71}" srcOrd="0" destOrd="0" presId="urn:microsoft.com/office/officeart/2005/8/layout/hList7"/>
    <dgm:cxn modelId="{1116D498-A054-4726-B398-8F3015C631C2}" type="presParOf" srcId="{D27242AA-63CC-4480-A92F-E78D4C7F9B1B}" destId="{F708AD6F-AD0D-4884-B053-F81DF43F87B4}" srcOrd="1" destOrd="0" presId="urn:microsoft.com/office/officeart/2005/8/layout/hList7"/>
    <dgm:cxn modelId="{7CFA9A29-91EA-4E6D-B989-7C997726F85F}" type="presParOf" srcId="{D27242AA-63CC-4480-A92F-E78D4C7F9B1B}" destId="{07B60D6A-9FB1-4CEE-87DF-E948B0B19C77}" srcOrd="2" destOrd="0" presId="urn:microsoft.com/office/officeart/2005/8/layout/hList7"/>
    <dgm:cxn modelId="{4E55ABA2-81AA-484C-B923-5FB0081A90EA}" type="presParOf" srcId="{D27242AA-63CC-4480-A92F-E78D4C7F9B1B}" destId="{8ACEA7C9-FDDF-49ED-AB28-2D7DFA9BA9BC}" srcOrd="3" destOrd="0" presId="urn:microsoft.com/office/officeart/2005/8/layout/hList7"/>
    <dgm:cxn modelId="{F0745BAE-7783-4338-918E-35A05CF37885}" type="presParOf" srcId="{6B86558C-77E0-407C-AE3D-918FDEBB5941}" destId="{8AD74F7F-99E5-4FE2-84E2-61D1FC325523}" srcOrd="1" destOrd="0" presId="urn:microsoft.com/office/officeart/2005/8/layout/hList7"/>
    <dgm:cxn modelId="{0D6641AC-6ED0-4A3E-AAD9-416AE8E7F5F5}" type="presParOf" srcId="{6B86558C-77E0-407C-AE3D-918FDEBB5941}" destId="{688D9B6A-CEE2-454D-8459-8419D8EB8763}" srcOrd="2" destOrd="0" presId="urn:microsoft.com/office/officeart/2005/8/layout/hList7"/>
    <dgm:cxn modelId="{CDE0F40C-0744-4A76-84C0-3F3F6CAB2570}" type="presParOf" srcId="{688D9B6A-CEE2-454D-8459-8419D8EB8763}" destId="{B9848348-C95C-4E0E-B3DA-45D295AE008D}" srcOrd="0" destOrd="0" presId="urn:microsoft.com/office/officeart/2005/8/layout/hList7"/>
    <dgm:cxn modelId="{1256234B-7CFD-4D80-A0E6-1815B638E84A}" type="presParOf" srcId="{688D9B6A-CEE2-454D-8459-8419D8EB8763}" destId="{33303C48-AFAC-4151-8D28-F81088009C21}" srcOrd="1" destOrd="0" presId="urn:microsoft.com/office/officeart/2005/8/layout/hList7"/>
    <dgm:cxn modelId="{32F4EC39-0784-4775-A891-C33D8BFDA97C}" type="presParOf" srcId="{688D9B6A-CEE2-454D-8459-8419D8EB8763}" destId="{9C860C8B-4574-4234-B63B-9F0C7EC4A9C2}" srcOrd="2" destOrd="0" presId="urn:microsoft.com/office/officeart/2005/8/layout/hList7"/>
    <dgm:cxn modelId="{C5B56073-CC45-4251-AA8E-8A3B86745637}" type="presParOf" srcId="{688D9B6A-CEE2-454D-8459-8419D8EB8763}" destId="{F8CFA270-D789-4621-8A09-01FEAB8E1BBE}" srcOrd="3" destOrd="0" presId="urn:microsoft.com/office/officeart/2005/8/layout/hList7"/>
    <dgm:cxn modelId="{B83BBFB5-819F-4495-97B9-912EC7D74C98}" type="presParOf" srcId="{6B86558C-77E0-407C-AE3D-918FDEBB5941}" destId="{38CBC7F1-AC2C-4CAF-8FD3-33EDB46F5EC1}" srcOrd="3" destOrd="0" presId="urn:microsoft.com/office/officeart/2005/8/layout/hList7"/>
    <dgm:cxn modelId="{617F96A3-7458-41E8-AAA4-90489CD92E70}" type="presParOf" srcId="{6B86558C-77E0-407C-AE3D-918FDEBB5941}" destId="{668330AD-09E3-44B8-914E-FF686A55C766}" srcOrd="4" destOrd="0" presId="urn:microsoft.com/office/officeart/2005/8/layout/hList7"/>
    <dgm:cxn modelId="{F3D9F696-CDA9-4573-B00F-2D1BFB6FBC84}" type="presParOf" srcId="{668330AD-09E3-44B8-914E-FF686A55C766}" destId="{F3853CE9-9CC4-4E0D-A2D3-41A02F845EAD}" srcOrd="0" destOrd="0" presId="urn:microsoft.com/office/officeart/2005/8/layout/hList7"/>
    <dgm:cxn modelId="{2FEABAF9-6090-4DF0-8854-844894E04998}" type="presParOf" srcId="{668330AD-09E3-44B8-914E-FF686A55C766}" destId="{FA5878E0-DA84-43DE-8D8F-5B8A7315D3E7}" srcOrd="1" destOrd="0" presId="urn:microsoft.com/office/officeart/2005/8/layout/hList7"/>
    <dgm:cxn modelId="{7FD4FC66-B9DA-42C4-8D73-8C9E035F92F0}" type="presParOf" srcId="{668330AD-09E3-44B8-914E-FF686A55C766}" destId="{851377CF-2545-4C40-979F-4CC705924B89}" srcOrd="2" destOrd="0" presId="urn:microsoft.com/office/officeart/2005/8/layout/hList7"/>
    <dgm:cxn modelId="{C4F3EE51-6AF6-4BC4-B304-355E76BA8D2C}" type="presParOf" srcId="{668330AD-09E3-44B8-914E-FF686A55C766}" destId="{8F50A0AA-EE3C-481C-A48E-E7D03D5F350F}" srcOrd="3" destOrd="0" presId="urn:microsoft.com/office/officeart/2005/8/layout/hList7"/>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F58D44-46A6-4FCD-B2DC-9E59D6DF5B71}">
      <dsp:nvSpPr>
        <dsp:cNvPr id="0" name=""/>
        <dsp:cNvSpPr/>
      </dsp:nvSpPr>
      <dsp:spPr>
        <a:xfrm>
          <a:off x="2040" y="0"/>
          <a:ext cx="3175065" cy="507119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endParaRPr lang="es-CO" sz="3200" kern="1200"/>
        </a:p>
      </dsp:txBody>
      <dsp:txXfrm>
        <a:off x="2040" y="2028476"/>
        <a:ext cx="3175065" cy="2028476"/>
      </dsp:txXfrm>
    </dsp:sp>
    <dsp:sp modelId="{8ACEA7C9-FDDF-49ED-AB28-2D7DFA9BA9BC}">
      <dsp:nvSpPr>
        <dsp:cNvPr id="0" name=""/>
        <dsp:cNvSpPr/>
      </dsp:nvSpPr>
      <dsp:spPr>
        <a:xfrm>
          <a:off x="745220" y="304271"/>
          <a:ext cx="1688706" cy="1688706"/>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9848348-C95C-4E0E-B3DA-45D295AE008D}">
      <dsp:nvSpPr>
        <dsp:cNvPr id="0" name=""/>
        <dsp:cNvSpPr/>
      </dsp:nvSpPr>
      <dsp:spPr>
        <a:xfrm>
          <a:off x="3272358" y="0"/>
          <a:ext cx="3175065" cy="507119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endParaRPr lang="es-CO" sz="3200" kern="1200"/>
        </a:p>
      </dsp:txBody>
      <dsp:txXfrm>
        <a:off x="3272358" y="2028476"/>
        <a:ext cx="3175065" cy="2028476"/>
      </dsp:txXfrm>
    </dsp:sp>
    <dsp:sp modelId="{F8CFA270-D789-4621-8A09-01FEAB8E1BBE}">
      <dsp:nvSpPr>
        <dsp:cNvPr id="0" name=""/>
        <dsp:cNvSpPr/>
      </dsp:nvSpPr>
      <dsp:spPr>
        <a:xfrm>
          <a:off x="4015538" y="304271"/>
          <a:ext cx="1688706" cy="1688706"/>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3853CE9-9CC4-4E0D-A2D3-41A02F845EAD}">
      <dsp:nvSpPr>
        <dsp:cNvPr id="0" name=""/>
        <dsp:cNvSpPr/>
      </dsp:nvSpPr>
      <dsp:spPr>
        <a:xfrm>
          <a:off x="6542676" y="0"/>
          <a:ext cx="3175065" cy="507119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endParaRPr lang="es-CO" sz="3200" kern="1200"/>
        </a:p>
      </dsp:txBody>
      <dsp:txXfrm>
        <a:off x="6542676" y="2028476"/>
        <a:ext cx="3175065" cy="2028476"/>
      </dsp:txXfrm>
    </dsp:sp>
    <dsp:sp modelId="{8F50A0AA-EE3C-481C-A48E-E7D03D5F350F}">
      <dsp:nvSpPr>
        <dsp:cNvPr id="0" name=""/>
        <dsp:cNvSpPr/>
      </dsp:nvSpPr>
      <dsp:spPr>
        <a:xfrm>
          <a:off x="7285856" y="304271"/>
          <a:ext cx="1688706" cy="1688706"/>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B2F83FC-56D3-406E-B16D-B686D27118EE}">
      <dsp:nvSpPr>
        <dsp:cNvPr id="0" name=""/>
        <dsp:cNvSpPr/>
      </dsp:nvSpPr>
      <dsp:spPr>
        <a:xfrm>
          <a:off x="388791" y="4056952"/>
          <a:ext cx="8942200" cy="760678"/>
        </a:xfrm>
        <a:prstGeom prst="leftRight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29948" y="13420203"/>
            <a:ext cx="27539395" cy="9260137"/>
          </a:xfrm>
        </p:spPr>
        <p:txBody>
          <a:bodyPr/>
          <a:lstStyle/>
          <a:p>
            <a:r>
              <a:rPr lang="en-US" smtClean="0"/>
              <a:t>Click to edit Master title style</a:t>
            </a:r>
            <a:endParaRPr lang="en-US"/>
          </a:p>
        </p:txBody>
      </p:sp>
      <p:sp>
        <p:nvSpPr>
          <p:cNvPr id="3" name="Subtitle 2"/>
          <p:cNvSpPr>
            <a:spLocks noGrp="1"/>
          </p:cNvSpPr>
          <p:nvPr>
            <p:ph type="subTitle" idx="1"/>
          </p:nvPr>
        </p:nvSpPr>
        <p:spPr>
          <a:xfrm>
            <a:off x="4859893" y="24480361"/>
            <a:ext cx="22679502" cy="11040164"/>
          </a:xfrm>
        </p:spPr>
        <p:txBody>
          <a:bodyPr/>
          <a:lstStyle>
            <a:lvl1pPr marL="0" indent="0" algn="ctr">
              <a:buNone/>
              <a:defRPr>
                <a:solidFill>
                  <a:schemeClr val="tx1">
                    <a:tint val="75000"/>
                  </a:schemeClr>
                </a:solidFill>
              </a:defRPr>
            </a:lvl1pPr>
            <a:lvl2pPr marL="2044309" indent="0" algn="ctr">
              <a:buNone/>
              <a:defRPr>
                <a:solidFill>
                  <a:schemeClr val="tx1">
                    <a:tint val="75000"/>
                  </a:schemeClr>
                </a:solidFill>
              </a:defRPr>
            </a:lvl2pPr>
            <a:lvl3pPr marL="4088619" indent="0" algn="ctr">
              <a:buNone/>
              <a:defRPr>
                <a:solidFill>
                  <a:schemeClr val="tx1">
                    <a:tint val="75000"/>
                  </a:schemeClr>
                </a:solidFill>
              </a:defRPr>
            </a:lvl3pPr>
            <a:lvl4pPr marL="6132928" indent="0" algn="ctr">
              <a:buNone/>
              <a:defRPr>
                <a:solidFill>
                  <a:schemeClr val="tx1">
                    <a:tint val="75000"/>
                  </a:schemeClr>
                </a:solidFill>
              </a:defRPr>
            </a:lvl4pPr>
            <a:lvl5pPr marL="8177237" indent="0" algn="ctr">
              <a:buNone/>
              <a:defRPr>
                <a:solidFill>
                  <a:schemeClr val="tx1">
                    <a:tint val="75000"/>
                  </a:schemeClr>
                </a:solidFill>
              </a:defRPr>
            </a:lvl5pPr>
            <a:lvl6pPr marL="10221546" indent="0" algn="ctr">
              <a:buNone/>
              <a:defRPr>
                <a:solidFill>
                  <a:schemeClr val="tx1">
                    <a:tint val="75000"/>
                  </a:schemeClr>
                </a:solidFill>
              </a:defRPr>
            </a:lvl6pPr>
            <a:lvl7pPr marL="12265856" indent="0" algn="ctr">
              <a:buNone/>
              <a:defRPr>
                <a:solidFill>
                  <a:schemeClr val="tx1">
                    <a:tint val="75000"/>
                  </a:schemeClr>
                </a:solidFill>
              </a:defRPr>
            </a:lvl7pPr>
            <a:lvl8pPr marL="14310166" indent="0" algn="ctr">
              <a:buNone/>
              <a:defRPr>
                <a:solidFill>
                  <a:schemeClr val="tx1">
                    <a:tint val="75000"/>
                  </a:schemeClr>
                </a:solidFill>
              </a:defRPr>
            </a:lvl8pPr>
            <a:lvl9pPr marL="16354476"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1DD2820-0D82-454D-80AC-966B62AB1E49}" type="datetimeFigureOut">
              <a:rPr lang="en-US" smtClean="0"/>
              <a:t>7/26/2017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14123E-F9A8-7344-9623-84C7A01C4807}" type="slidenum">
              <a:rPr lang="en-US" smtClean="0"/>
              <a:t>‹Nº›</a:t>
            </a:fld>
            <a:endParaRPr lang="en-US"/>
          </a:p>
        </p:txBody>
      </p:sp>
    </p:spTree>
    <p:extLst>
      <p:ext uri="{BB962C8B-B14F-4D97-AF65-F5344CB8AC3E}">
        <p14:creationId xmlns:p14="http://schemas.microsoft.com/office/powerpoint/2010/main" val="107918970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DD2820-0D82-454D-80AC-966B62AB1E49}" type="datetimeFigureOut">
              <a:rPr lang="en-US" smtClean="0"/>
              <a:t>7/26/2017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14123E-F9A8-7344-9623-84C7A01C4807}" type="slidenum">
              <a:rPr lang="en-US" smtClean="0"/>
              <a:t>‹Nº›</a:t>
            </a:fld>
            <a:endParaRPr lang="en-US"/>
          </a:p>
        </p:txBody>
      </p:sp>
    </p:spTree>
    <p:extLst>
      <p:ext uri="{BB962C8B-B14F-4D97-AF65-F5344CB8AC3E}">
        <p14:creationId xmlns:p14="http://schemas.microsoft.com/office/powerpoint/2010/main" val="3031087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4564393" y="10150155"/>
            <a:ext cx="26240051" cy="21624319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833002" y="10150155"/>
            <a:ext cx="78191404" cy="21624319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DD2820-0D82-454D-80AC-966B62AB1E49}" type="datetimeFigureOut">
              <a:rPr lang="en-US" smtClean="0"/>
              <a:t>7/26/2017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14123E-F9A8-7344-9623-84C7A01C4807}" type="slidenum">
              <a:rPr lang="en-US" smtClean="0"/>
              <a:t>‹Nº›</a:t>
            </a:fld>
            <a:endParaRPr lang="en-US"/>
          </a:p>
        </p:txBody>
      </p:sp>
    </p:spTree>
    <p:extLst>
      <p:ext uri="{BB962C8B-B14F-4D97-AF65-F5344CB8AC3E}">
        <p14:creationId xmlns:p14="http://schemas.microsoft.com/office/powerpoint/2010/main" val="3460418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DD2820-0D82-454D-80AC-966B62AB1E49}" type="datetimeFigureOut">
              <a:rPr lang="en-US" smtClean="0"/>
              <a:t>7/26/2017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14123E-F9A8-7344-9623-84C7A01C4807}" type="slidenum">
              <a:rPr lang="en-US" smtClean="0"/>
              <a:t>‹Nº›</a:t>
            </a:fld>
            <a:endParaRPr lang="en-US"/>
          </a:p>
        </p:txBody>
      </p:sp>
    </p:spTree>
    <p:extLst>
      <p:ext uri="{BB962C8B-B14F-4D97-AF65-F5344CB8AC3E}">
        <p14:creationId xmlns:p14="http://schemas.microsoft.com/office/powerpoint/2010/main" val="3415783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59322" y="27760412"/>
            <a:ext cx="27539395" cy="8580127"/>
          </a:xfrm>
        </p:spPr>
        <p:txBody>
          <a:bodyPr anchor="t"/>
          <a:lstStyle>
            <a:lvl1pPr algn="l">
              <a:defRPr sz="17899" b="1" cap="all"/>
            </a:lvl1pPr>
          </a:lstStyle>
          <a:p>
            <a:r>
              <a:rPr lang="en-US" smtClean="0"/>
              <a:t>Click to edit Master title style</a:t>
            </a:r>
            <a:endParaRPr lang="en-US"/>
          </a:p>
        </p:txBody>
      </p:sp>
      <p:sp>
        <p:nvSpPr>
          <p:cNvPr id="3" name="Text Placeholder 2"/>
          <p:cNvSpPr>
            <a:spLocks noGrp="1"/>
          </p:cNvSpPr>
          <p:nvPr>
            <p:ph type="body" idx="1"/>
          </p:nvPr>
        </p:nvSpPr>
        <p:spPr>
          <a:xfrm>
            <a:off x="2559322" y="18310278"/>
            <a:ext cx="27539395" cy="9450136"/>
          </a:xfrm>
        </p:spPr>
        <p:txBody>
          <a:bodyPr anchor="b"/>
          <a:lstStyle>
            <a:lvl1pPr marL="0" indent="0">
              <a:buNone/>
              <a:defRPr sz="8902">
                <a:solidFill>
                  <a:schemeClr val="tx1">
                    <a:tint val="75000"/>
                  </a:schemeClr>
                </a:solidFill>
              </a:defRPr>
            </a:lvl1pPr>
            <a:lvl2pPr marL="2044309" indent="0">
              <a:buNone/>
              <a:defRPr sz="8020">
                <a:solidFill>
                  <a:schemeClr val="tx1">
                    <a:tint val="75000"/>
                  </a:schemeClr>
                </a:solidFill>
              </a:defRPr>
            </a:lvl2pPr>
            <a:lvl3pPr marL="4088619" indent="0">
              <a:buNone/>
              <a:defRPr sz="7141">
                <a:solidFill>
                  <a:schemeClr val="tx1">
                    <a:tint val="75000"/>
                  </a:schemeClr>
                </a:solidFill>
              </a:defRPr>
            </a:lvl3pPr>
            <a:lvl4pPr marL="6132928" indent="0">
              <a:buNone/>
              <a:defRPr sz="6260">
                <a:solidFill>
                  <a:schemeClr val="tx1">
                    <a:tint val="75000"/>
                  </a:schemeClr>
                </a:solidFill>
              </a:defRPr>
            </a:lvl4pPr>
            <a:lvl5pPr marL="8177237" indent="0">
              <a:buNone/>
              <a:defRPr sz="6260">
                <a:solidFill>
                  <a:schemeClr val="tx1">
                    <a:tint val="75000"/>
                  </a:schemeClr>
                </a:solidFill>
              </a:defRPr>
            </a:lvl5pPr>
            <a:lvl6pPr marL="10221546" indent="0">
              <a:buNone/>
              <a:defRPr sz="6260">
                <a:solidFill>
                  <a:schemeClr val="tx1">
                    <a:tint val="75000"/>
                  </a:schemeClr>
                </a:solidFill>
              </a:defRPr>
            </a:lvl6pPr>
            <a:lvl7pPr marL="12265856" indent="0">
              <a:buNone/>
              <a:defRPr sz="6260">
                <a:solidFill>
                  <a:schemeClr val="tx1">
                    <a:tint val="75000"/>
                  </a:schemeClr>
                </a:solidFill>
              </a:defRPr>
            </a:lvl7pPr>
            <a:lvl8pPr marL="14310166" indent="0">
              <a:buNone/>
              <a:defRPr sz="6260">
                <a:solidFill>
                  <a:schemeClr val="tx1">
                    <a:tint val="75000"/>
                  </a:schemeClr>
                </a:solidFill>
              </a:defRPr>
            </a:lvl8pPr>
            <a:lvl9pPr marL="16354476" indent="0">
              <a:buNone/>
              <a:defRPr sz="626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DD2820-0D82-454D-80AC-966B62AB1E49}" type="datetimeFigureOut">
              <a:rPr lang="en-US" smtClean="0"/>
              <a:t>7/26/2017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14123E-F9A8-7344-9623-84C7A01C4807}" type="slidenum">
              <a:rPr lang="en-US" smtClean="0"/>
              <a:t>‹Nº›</a:t>
            </a:fld>
            <a:endParaRPr lang="en-US"/>
          </a:p>
        </p:txBody>
      </p:sp>
    </p:spTree>
    <p:extLst>
      <p:ext uri="{BB962C8B-B14F-4D97-AF65-F5344CB8AC3E}">
        <p14:creationId xmlns:p14="http://schemas.microsoft.com/office/powerpoint/2010/main" val="47899020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833001" y="59140873"/>
            <a:ext cx="52215726" cy="167252474"/>
          </a:xfrm>
        </p:spPr>
        <p:txBody>
          <a:bodyPr/>
          <a:lstStyle>
            <a:lvl1pPr>
              <a:defRPr sz="12520"/>
            </a:lvl1pPr>
            <a:lvl2pPr>
              <a:defRPr sz="10759"/>
            </a:lvl2pPr>
            <a:lvl3pPr>
              <a:defRPr sz="8902"/>
            </a:lvl3pPr>
            <a:lvl4pPr>
              <a:defRPr sz="8020"/>
            </a:lvl4pPr>
            <a:lvl5pPr>
              <a:defRPr sz="8020"/>
            </a:lvl5pPr>
            <a:lvl6pPr>
              <a:defRPr sz="8020"/>
            </a:lvl6pPr>
            <a:lvl7pPr>
              <a:defRPr sz="8020"/>
            </a:lvl7pPr>
            <a:lvl8pPr>
              <a:defRPr sz="8020"/>
            </a:lvl8pPr>
            <a:lvl9pPr>
              <a:defRPr sz="802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8588715" y="59140873"/>
            <a:ext cx="52215730" cy="167252474"/>
          </a:xfrm>
        </p:spPr>
        <p:txBody>
          <a:bodyPr/>
          <a:lstStyle>
            <a:lvl1pPr>
              <a:defRPr sz="12520"/>
            </a:lvl1pPr>
            <a:lvl2pPr>
              <a:defRPr sz="10759"/>
            </a:lvl2pPr>
            <a:lvl3pPr>
              <a:defRPr sz="8902"/>
            </a:lvl3pPr>
            <a:lvl4pPr>
              <a:defRPr sz="8020"/>
            </a:lvl4pPr>
            <a:lvl5pPr>
              <a:defRPr sz="8020"/>
            </a:lvl5pPr>
            <a:lvl6pPr>
              <a:defRPr sz="8020"/>
            </a:lvl6pPr>
            <a:lvl7pPr>
              <a:defRPr sz="8020"/>
            </a:lvl7pPr>
            <a:lvl8pPr>
              <a:defRPr sz="8020"/>
            </a:lvl8pPr>
            <a:lvl9pPr>
              <a:defRPr sz="802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1DD2820-0D82-454D-80AC-966B62AB1E49}" type="datetimeFigureOut">
              <a:rPr lang="en-US" smtClean="0"/>
              <a:t>7/26/2017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14123E-F9A8-7344-9623-84C7A01C4807}" type="slidenum">
              <a:rPr lang="en-US" smtClean="0"/>
              <a:t>‹Nº›</a:t>
            </a:fld>
            <a:endParaRPr lang="en-US"/>
          </a:p>
        </p:txBody>
      </p:sp>
    </p:spTree>
    <p:extLst>
      <p:ext uri="{BB962C8B-B14F-4D97-AF65-F5344CB8AC3E}">
        <p14:creationId xmlns:p14="http://schemas.microsoft.com/office/powerpoint/2010/main" val="371904427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19966" y="1730029"/>
            <a:ext cx="29159359" cy="720010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19966" y="9670146"/>
            <a:ext cx="14315313" cy="4030056"/>
          </a:xfrm>
        </p:spPr>
        <p:txBody>
          <a:bodyPr anchor="b"/>
          <a:lstStyle>
            <a:lvl1pPr marL="0" indent="0">
              <a:buNone/>
              <a:defRPr sz="10759" b="1"/>
            </a:lvl1pPr>
            <a:lvl2pPr marL="2044309" indent="0">
              <a:buNone/>
              <a:defRPr sz="8902" b="1"/>
            </a:lvl2pPr>
            <a:lvl3pPr marL="4088619" indent="0">
              <a:buNone/>
              <a:defRPr sz="8020" b="1"/>
            </a:lvl3pPr>
            <a:lvl4pPr marL="6132928" indent="0">
              <a:buNone/>
              <a:defRPr sz="7141" b="1"/>
            </a:lvl4pPr>
            <a:lvl5pPr marL="8177237" indent="0">
              <a:buNone/>
              <a:defRPr sz="7141" b="1"/>
            </a:lvl5pPr>
            <a:lvl6pPr marL="10221546" indent="0">
              <a:buNone/>
              <a:defRPr sz="7141" b="1"/>
            </a:lvl6pPr>
            <a:lvl7pPr marL="12265856" indent="0">
              <a:buNone/>
              <a:defRPr sz="7141" b="1"/>
            </a:lvl7pPr>
            <a:lvl8pPr marL="14310166" indent="0">
              <a:buNone/>
              <a:defRPr sz="7141" b="1"/>
            </a:lvl8pPr>
            <a:lvl9pPr marL="16354476" indent="0">
              <a:buNone/>
              <a:defRPr sz="7141" b="1"/>
            </a:lvl9pPr>
          </a:lstStyle>
          <a:p>
            <a:pPr lvl="0"/>
            <a:r>
              <a:rPr lang="en-US" smtClean="0"/>
              <a:t>Click to edit Master text styles</a:t>
            </a:r>
          </a:p>
        </p:txBody>
      </p:sp>
      <p:sp>
        <p:nvSpPr>
          <p:cNvPr id="4" name="Content Placeholder 3"/>
          <p:cNvSpPr>
            <a:spLocks noGrp="1"/>
          </p:cNvSpPr>
          <p:nvPr>
            <p:ph sz="half" idx="2"/>
          </p:nvPr>
        </p:nvSpPr>
        <p:spPr>
          <a:xfrm>
            <a:off x="1619966" y="13700203"/>
            <a:ext cx="14315313" cy="24890371"/>
          </a:xfrm>
        </p:spPr>
        <p:txBody>
          <a:bodyPr/>
          <a:lstStyle>
            <a:lvl1pPr>
              <a:defRPr sz="10759"/>
            </a:lvl1pPr>
            <a:lvl2pPr>
              <a:defRPr sz="8902"/>
            </a:lvl2pPr>
            <a:lvl3pPr>
              <a:defRPr sz="8020"/>
            </a:lvl3pPr>
            <a:lvl4pPr>
              <a:defRPr sz="7141"/>
            </a:lvl4pPr>
            <a:lvl5pPr>
              <a:defRPr sz="7141"/>
            </a:lvl5pPr>
            <a:lvl6pPr>
              <a:defRPr sz="7141"/>
            </a:lvl6pPr>
            <a:lvl7pPr>
              <a:defRPr sz="7141"/>
            </a:lvl7pPr>
            <a:lvl8pPr>
              <a:defRPr sz="7141"/>
            </a:lvl8pPr>
            <a:lvl9pPr>
              <a:defRPr sz="7141"/>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458389" y="9670146"/>
            <a:ext cx="14320936" cy="4030056"/>
          </a:xfrm>
        </p:spPr>
        <p:txBody>
          <a:bodyPr anchor="b"/>
          <a:lstStyle>
            <a:lvl1pPr marL="0" indent="0">
              <a:buNone/>
              <a:defRPr sz="10759" b="1"/>
            </a:lvl1pPr>
            <a:lvl2pPr marL="2044309" indent="0">
              <a:buNone/>
              <a:defRPr sz="8902" b="1"/>
            </a:lvl2pPr>
            <a:lvl3pPr marL="4088619" indent="0">
              <a:buNone/>
              <a:defRPr sz="8020" b="1"/>
            </a:lvl3pPr>
            <a:lvl4pPr marL="6132928" indent="0">
              <a:buNone/>
              <a:defRPr sz="7141" b="1"/>
            </a:lvl4pPr>
            <a:lvl5pPr marL="8177237" indent="0">
              <a:buNone/>
              <a:defRPr sz="7141" b="1"/>
            </a:lvl5pPr>
            <a:lvl6pPr marL="10221546" indent="0">
              <a:buNone/>
              <a:defRPr sz="7141" b="1"/>
            </a:lvl6pPr>
            <a:lvl7pPr marL="12265856" indent="0">
              <a:buNone/>
              <a:defRPr sz="7141" b="1"/>
            </a:lvl7pPr>
            <a:lvl8pPr marL="14310166" indent="0">
              <a:buNone/>
              <a:defRPr sz="7141" b="1"/>
            </a:lvl8pPr>
            <a:lvl9pPr marL="16354476" indent="0">
              <a:buNone/>
              <a:defRPr sz="7141" b="1"/>
            </a:lvl9pPr>
          </a:lstStyle>
          <a:p>
            <a:pPr lvl="0"/>
            <a:r>
              <a:rPr lang="en-US" smtClean="0"/>
              <a:t>Click to edit Master text styles</a:t>
            </a:r>
          </a:p>
        </p:txBody>
      </p:sp>
      <p:sp>
        <p:nvSpPr>
          <p:cNvPr id="6" name="Content Placeholder 5"/>
          <p:cNvSpPr>
            <a:spLocks noGrp="1"/>
          </p:cNvSpPr>
          <p:nvPr>
            <p:ph sz="quarter" idx="4"/>
          </p:nvPr>
        </p:nvSpPr>
        <p:spPr>
          <a:xfrm>
            <a:off x="16458389" y="13700203"/>
            <a:ext cx="14320936" cy="24890371"/>
          </a:xfrm>
        </p:spPr>
        <p:txBody>
          <a:bodyPr/>
          <a:lstStyle>
            <a:lvl1pPr>
              <a:defRPr sz="10759"/>
            </a:lvl1pPr>
            <a:lvl2pPr>
              <a:defRPr sz="8902"/>
            </a:lvl2pPr>
            <a:lvl3pPr>
              <a:defRPr sz="8020"/>
            </a:lvl3pPr>
            <a:lvl4pPr>
              <a:defRPr sz="7141"/>
            </a:lvl4pPr>
            <a:lvl5pPr>
              <a:defRPr sz="7141"/>
            </a:lvl5pPr>
            <a:lvl6pPr>
              <a:defRPr sz="7141"/>
            </a:lvl6pPr>
            <a:lvl7pPr>
              <a:defRPr sz="7141"/>
            </a:lvl7pPr>
            <a:lvl8pPr>
              <a:defRPr sz="7141"/>
            </a:lvl8pPr>
            <a:lvl9pPr>
              <a:defRPr sz="7141"/>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DD2820-0D82-454D-80AC-966B62AB1E49}" type="datetimeFigureOut">
              <a:rPr lang="en-US" smtClean="0"/>
              <a:t>7/26/2017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14123E-F9A8-7344-9623-84C7A01C4807}" type="slidenum">
              <a:rPr lang="en-US" smtClean="0"/>
              <a:t>‹Nº›</a:t>
            </a:fld>
            <a:endParaRPr lang="en-US"/>
          </a:p>
        </p:txBody>
      </p:sp>
    </p:spTree>
    <p:extLst>
      <p:ext uri="{BB962C8B-B14F-4D97-AF65-F5344CB8AC3E}">
        <p14:creationId xmlns:p14="http://schemas.microsoft.com/office/powerpoint/2010/main" val="4248033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DD2820-0D82-454D-80AC-966B62AB1E49}" type="datetimeFigureOut">
              <a:rPr lang="en-US" smtClean="0"/>
              <a:t>7/26/2017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14123E-F9A8-7344-9623-84C7A01C4807}" type="slidenum">
              <a:rPr lang="en-US" smtClean="0"/>
              <a:t>‹Nº›</a:t>
            </a:fld>
            <a:endParaRPr lang="en-US"/>
          </a:p>
        </p:txBody>
      </p:sp>
    </p:spTree>
    <p:extLst>
      <p:ext uri="{BB962C8B-B14F-4D97-AF65-F5344CB8AC3E}">
        <p14:creationId xmlns:p14="http://schemas.microsoft.com/office/powerpoint/2010/main" val="824427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DD2820-0D82-454D-80AC-966B62AB1E49}" type="datetimeFigureOut">
              <a:rPr lang="en-US" smtClean="0"/>
              <a:t>7/26/2017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14123E-F9A8-7344-9623-84C7A01C4807}" type="slidenum">
              <a:rPr lang="en-US" smtClean="0"/>
              <a:t>‹Nº›</a:t>
            </a:fld>
            <a:endParaRPr lang="en-US"/>
          </a:p>
        </p:txBody>
      </p:sp>
    </p:spTree>
    <p:extLst>
      <p:ext uri="{BB962C8B-B14F-4D97-AF65-F5344CB8AC3E}">
        <p14:creationId xmlns:p14="http://schemas.microsoft.com/office/powerpoint/2010/main" val="3461565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19967" y="1720026"/>
            <a:ext cx="10659142" cy="7320109"/>
          </a:xfrm>
        </p:spPr>
        <p:txBody>
          <a:bodyPr anchor="b"/>
          <a:lstStyle>
            <a:lvl1pPr algn="l">
              <a:defRPr sz="8902" b="1"/>
            </a:lvl1pPr>
          </a:lstStyle>
          <a:p>
            <a:r>
              <a:rPr lang="en-US" smtClean="0"/>
              <a:t>Click to edit Master title style</a:t>
            </a:r>
            <a:endParaRPr lang="en-US"/>
          </a:p>
        </p:txBody>
      </p:sp>
      <p:sp>
        <p:nvSpPr>
          <p:cNvPr id="3" name="Content Placeholder 2"/>
          <p:cNvSpPr>
            <a:spLocks noGrp="1"/>
          </p:cNvSpPr>
          <p:nvPr>
            <p:ph idx="1"/>
          </p:nvPr>
        </p:nvSpPr>
        <p:spPr>
          <a:xfrm>
            <a:off x="12667223" y="1720031"/>
            <a:ext cx="18112102" cy="36870548"/>
          </a:xfrm>
        </p:spPr>
        <p:txBody>
          <a:bodyPr/>
          <a:lstStyle>
            <a:lvl1pPr>
              <a:defRPr sz="14281"/>
            </a:lvl1pPr>
            <a:lvl2pPr>
              <a:defRPr sz="12520"/>
            </a:lvl2pPr>
            <a:lvl3pPr>
              <a:defRPr sz="10759"/>
            </a:lvl3pPr>
            <a:lvl4pPr>
              <a:defRPr sz="8902"/>
            </a:lvl4pPr>
            <a:lvl5pPr>
              <a:defRPr sz="8902"/>
            </a:lvl5pPr>
            <a:lvl6pPr>
              <a:defRPr sz="8902"/>
            </a:lvl6pPr>
            <a:lvl7pPr>
              <a:defRPr sz="8902"/>
            </a:lvl7pPr>
            <a:lvl8pPr>
              <a:defRPr sz="8902"/>
            </a:lvl8pPr>
            <a:lvl9pPr>
              <a:defRPr sz="8902"/>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19967" y="9040138"/>
            <a:ext cx="10659142" cy="29550439"/>
          </a:xfrm>
        </p:spPr>
        <p:txBody>
          <a:bodyPr/>
          <a:lstStyle>
            <a:lvl1pPr marL="0" indent="0">
              <a:buNone/>
              <a:defRPr sz="6260"/>
            </a:lvl1pPr>
            <a:lvl2pPr marL="2044309" indent="0">
              <a:buNone/>
              <a:defRPr sz="5379"/>
            </a:lvl2pPr>
            <a:lvl3pPr marL="4088619" indent="0">
              <a:buNone/>
              <a:defRPr sz="4500"/>
            </a:lvl3pPr>
            <a:lvl4pPr marL="6132928" indent="0">
              <a:buNone/>
              <a:defRPr sz="4011"/>
            </a:lvl4pPr>
            <a:lvl5pPr marL="8177237" indent="0">
              <a:buNone/>
              <a:defRPr sz="4011"/>
            </a:lvl5pPr>
            <a:lvl6pPr marL="10221546" indent="0">
              <a:buNone/>
              <a:defRPr sz="4011"/>
            </a:lvl6pPr>
            <a:lvl7pPr marL="12265856" indent="0">
              <a:buNone/>
              <a:defRPr sz="4011"/>
            </a:lvl7pPr>
            <a:lvl8pPr marL="14310166" indent="0">
              <a:buNone/>
              <a:defRPr sz="4011"/>
            </a:lvl8pPr>
            <a:lvl9pPr marL="16354476" indent="0">
              <a:buNone/>
              <a:defRPr sz="4011"/>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DD2820-0D82-454D-80AC-966B62AB1E49}" type="datetimeFigureOut">
              <a:rPr lang="en-US" smtClean="0"/>
              <a:t>7/26/2017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14123E-F9A8-7344-9623-84C7A01C4807}" type="slidenum">
              <a:rPr lang="en-US" smtClean="0"/>
              <a:t>‹Nº›</a:t>
            </a:fld>
            <a:endParaRPr lang="en-US"/>
          </a:p>
        </p:txBody>
      </p:sp>
    </p:spTree>
    <p:extLst>
      <p:ext uri="{BB962C8B-B14F-4D97-AF65-F5344CB8AC3E}">
        <p14:creationId xmlns:p14="http://schemas.microsoft.com/office/powerpoint/2010/main" val="200366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50488" y="30240449"/>
            <a:ext cx="19439573" cy="3570056"/>
          </a:xfrm>
        </p:spPr>
        <p:txBody>
          <a:bodyPr anchor="b"/>
          <a:lstStyle>
            <a:lvl1pPr algn="l">
              <a:defRPr sz="8902" b="1"/>
            </a:lvl1pPr>
          </a:lstStyle>
          <a:p>
            <a:r>
              <a:rPr lang="en-US" smtClean="0"/>
              <a:t>Click to edit Master title style</a:t>
            </a:r>
            <a:endParaRPr lang="en-US"/>
          </a:p>
        </p:txBody>
      </p:sp>
      <p:sp>
        <p:nvSpPr>
          <p:cNvPr id="3" name="Picture Placeholder 2"/>
          <p:cNvSpPr>
            <a:spLocks noGrp="1"/>
          </p:cNvSpPr>
          <p:nvPr>
            <p:ph type="pic" idx="1"/>
          </p:nvPr>
        </p:nvSpPr>
        <p:spPr>
          <a:xfrm>
            <a:off x="6350488" y="3860059"/>
            <a:ext cx="19439573" cy="25920383"/>
          </a:xfrm>
        </p:spPr>
        <p:txBody>
          <a:bodyPr/>
          <a:lstStyle>
            <a:lvl1pPr marL="0" indent="0">
              <a:buNone/>
              <a:defRPr sz="14281"/>
            </a:lvl1pPr>
            <a:lvl2pPr marL="2044309" indent="0">
              <a:buNone/>
              <a:defRPr sz="12520"/>
            </a:lvl2pPr>
            <a:lvl3pPr marL="4088619" indent="0">
              <a:buNone/>
              <a:defRPr sz="10759"/>
            </a:lvl3pPr>
            <a:lvl4pPr marL="6132928" indent="0">
              <a:buNone/>
              <a:defRPr sz="8902"/>
            </a:lvl4pPr>
            <a:lvl5pPr marL="8177237" indent="0">
              <a:buNone/>
              <a:defRPr sz="8902"/>
            </a:lvl5pPr>
            <a:lvl6pPr marL="10221546" indent="0">
              <a:buNone/>
              <a:defRPr sz="8902"/>
            </a:lvl6pPr>
            <a:lvl7pPr marL="12265856" indent="0">
              <a:buNone/>
              <a:defRPr sz="8902"/>
            </a:lvl7pPr>
            <a:lvl8pPr marL="14310166" indent="0">
              <a:buNone/>
              <a:defRPr sz="8902"/>
            </a:lvl8pPr>
            <a:lvl9pPr marL="16354476" indent="0">
              <a:buNone/>
              <a:defRPr sz="8902"/>
            </a:lvl9pPr>
          </a:lstStyle>
          <a:p>
            <a:endParaRPr lang="en-US"/>
          </a:p>
        </p:txBody>
      </p:sp>
      <p:sp>
        <p:nvSpPr>
          <p:cNvPr id="4" name="Text Placeholder 3"/>
          <p:cNvSpPr>
            <a:spLocks noGrp="1"/>
          </p:cNvSpPr>
          <p:nvPr>
            <p:ph type="body" sz="half" idx="2"/>
          </p:nvPr>
        </p:nvSpPr>
        <p:spPr>
          <a:xfrm>
            <a:off x="6350488" y="33810503"/>
            <a:ext cx="19439573" cy="5070072"/>
          </a:xfrm>
        </p:spPr>
        <p:txBody>
          <a:bodyPr/>
          <a:lstStyle>
            <a:lvl1pPr marL="0" indent="0">
              <a:buNone/>
              <a:defRPr sz="6260"/>
            </a:lvl1pPr>
            <a:lvl2pPr marL="2044309" indent="0">
              <a:buNone/>
              <a:defRPr sz="5379"/>
            </a:lvl2pPr>
            <a:lvl3pPr marL="4088619" indent="0">
              <a:buNone/>
              <a:defRPr sz="4500"/>
            </a:lvl3pPr>
            <a:lvl4pPr marL="6132928" indent="0">
              <a:buNone/>
              <a:defRPr sz="4011"/>
            </a:lvl4pPr>
            <a:lvl5pPr marL="8177237" indent="0">
              <a:buNone/>
              <a:defRPr sz="4011"/>
            </a:lvl5pPr>
            <a:lvl6pPr marL="10221546" indent="0">
              <a:buNone/>
              <a:defRPr sz="4011"/>
            </a:lvl6pPr>
            <a:lvl7pPr marL="12265856" indent="0">
              <a:buNone/>
              <a:defRPr sz="4011"/>
            </a:lvl7pPr>
            <a:lvl8pPr marL="14310166" indent="0">
              <a:buNone/>
              <a:defRPr sz="4011"/>
            </a:lvl8pPr>
            <a:lvl9pPr marL="16354476" indent="0">
              <a:buNone/>
              <a:defRPr sz="4011"/>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DD2820-0D82-454D-80AC-966B62AB1E49}" type="datetimeFigureOut">
              <a:rPr lang="en-US" smtClean="0"/>
              <a:t>7/26/2017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14123E-F9A8-7344-9623-84C7A01C4807}" type="slidenum">
              <a:rPr lang="en-US" smtClean="0"/>
              <a:t>‹Nº›</a:t>
            </a:fld>
            <a:endParaRPr lang="en-US"/>
          </a:p>
        </p:txBody>
      </p:sp>
    </p:spTree>
    <p:extLst>
      <p:ext uri="{BB962C8B-B14F-4D97-AF65-F5344CB8AC3E}">
        <p14:creationId xmlns:p14="http://schemas.microsoft.com/office/powerpoint/2010/main" val="418042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19966" y="1730029"/>
            <a:ext cx="29159359" cy="7200107"/>
          </a:xfrm>
          <a:prstGeom prst="rect">
            <a:avLst/>
          </a:prstGeom>
        </p:spPr>
        <p:txBody>
          <a:bodyPr vert="horz" lIns="418009" tIns="209004" rIns="418009" bIns="209004"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619966" y="10080152"/>
            <a:ext cx="29159359" cy="28510424"/>
          </a:xfrm>
          <a:prstGeom prst="rect">
            <a:avLst/>
          </a:prstGeom>
        </p:spPr>
        <p:txBody>
          <a:bodyPr vert="horz" lIns="418009" tIns="209004" rIns="418009" bIns="20900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619965" y="40040595"/>
            <a:ext cx="7559834" cy="2300034"/>
          </a:xfrm>
          <a:prstGeom prst="rect">
            <a:avLst/>
          </a:prstGeom>
        </p:spPr>
        <p:txBody>
          <a:bodyPr vert="horz" lIns="418009" tIns="209004" rIns="418009" bIns="209004" rtlCol="0" anchor="ctr"/>
          <a:lstStyle>
            <a:lvl1pPr algn="l">
              <a:defRPr sz="5379">
                <a:solidFill>
                  <a:schemeClr val="tx1">
                    <a:tint val="75000"/>
                  </a:schemeClr>
                </a:solidFill>
              </a:defRPr>
            </a:lvl1pPr>
          </a:lstStyle>
          <a:p>
            <a:fld id="{B1DD2820-0D82-454D-80AC-966B62AB1E49}" type="datetimeFigureOut">
              <a:rPr lang="en-US" smtClean="0"/>
              <a:t>7/26/2017</a:t>
            </a:fld>
            <a:endParaRPr lang="en-US"/>
          </a:p>
        </p:txBody>
      </p:sp>
      <p:sp>
        <p:nvSpPr>
          <p:cNvPr id="5" name="Footer Placeholder 4"/>
          <p:cNvSpPr>
            <a:spLocks noGrp="1"/>
          </p:cNvSpPr>
          <p:nvPr>
            <p:ph type="ftr" sz="quarter" idx="3"/>
          </p:nvPr>
        </p:nvSpPr>
        <p:spPr>
          <a:xfrm>
            <a:off x="11069757" y="40040595"/>
            <a:ext cx="10259774" cy="2300034"/>
          </a:xfrm>
          <a:prstGeom prst="rect">
            <a:avLst/>
          </a:prstGeom>
        </p:spPr>
        <p:txBody>
          <a:bodyPr vert="horz" lIns="418009" tIns="209004" rIns="418009" bIns="209004" rtlCol="0" anchor="ctr"/>
          <a:lstStyle>
            <a:lvl1pPr algn="ctr">
              <a:defRPr sz="5379">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3219491" y="40040595"/>
            <a:ext cx="7559834" cy="2300034"/>
          </a:xfrm>
          <a:prstGeom prst="rect">
            <a:avLst/>
          </a:prstGeom>
        </p:spPr>
        <p:txBody>
          <a:bodyPr vert="horz" lIns="418009" tIns="209004" rIns="418009" bIns="209004" rtlCol="0" anchor="ctr"/>
          <a:lstStyle>
            <a:lvl1pPr algn="r">
              <a:defRPr sz="5379">
                <a:solidFill>
                  <a:schemeClr val="tx1">
                    <a:tint val="75000"/>
                  </a:schemeClr>
                </a:solidFill>
              </a:defRPr>
            </a:lvl1pPr>
          </a:lstStyle>
          <a:p>
            <a:fld id="{0E14123E-F9A8-7344-9623-84C7A01C4807}" type="slidenum">
              <a:rPr lang="en-US" smtClean="0"/>
              <a:t>‹Nº›</a:t>
            </a:fld>
            <a:endParaRPr lang="en-US"/>
          </a:p>
        </p:txBody>
      </p:sp>
    </p:spTree>
    <p:extLst>
      <p:ext uri="{BB962C8B-B14F-4D97-AF65-F5344CB8AC3E}">
        <p14:creationId xmlns:p14="http://schemas.microsoft.com/office/powerpoint/2010/main" val="23929278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2044309" rtl="0" eaLnBrk="1" latinLnBrk="0" hangingPunct="1">
        <a:spcBef>
          <a:spcPct val="0"/>
        </a:spcBef>
        <a:buNone/>
        <a:defRPr sz="19660" kern="1200">
          <a:solidFill>
            <a:schemeClr val="tx1"/>
          </a:solidFill>
          <a:latin typeface="+mj-lt"/>
          <a:ea typeface="+mj-ea"/>
          <a:cs typeface="+mj-cs"/>
        </a:defRPr>
      </a:lvl1pPr>
    </p:titleStyle>
    <p:bodyStyle>
      <a:lvl1pPr marL="1533233" indent="-1533233" algn="l" defTabSz="2044309" rtl="0" eaLnBrk="1" latinLnBrk="0" hangingPunct="1">
        <a:spcBef>
          <a:spcPct val="20000"/>
        </a:spcBef>
        <a:buFont typeface="Arial"/>
        <a:buChar char="•"/>
        <a:defRPr sz="14281" kern="1200">
          <a:solidFill>
            <a:schemeClr val="tx1"/>
          </a:solidFill>
          <a:latin typeface="+mn-lt"/>
          <a:ea typeface="+mn-ea"/>
          <a:cs typeface="+mn-cs"/>
        </a:defRPr>
      </a:lvl1pPr>
      <a:lvl2pPr marL="3322003" indent="-1277694" algn="l" defTabSz="2044309" rtl="0" eaLnBrk="1" latinLnBrk="0" hangingPunct="1">
        <a:spcBef>
          <a:spcPct val="20000"/>
        </a:spcBef>
        <a:buFont typeface="Arial"/>
        <a:buChar char="–"/>
        <a:defRPr sz="12520" kern="1200">
          <a:solidFill>
            <a:schemeClr val="tx1"/>
          </a:solidFill>
          <a:latin typeface="+mn-lt"/>
          <a:ea typeface="+mn-ea"/>
          <a:cs typeface="+mn-cs"/>
        </a:defRPr>
      </a:lvl2pPr>
      <a:lvl3pPr marL="5110774" indent="-1022155" algn="l" defTabSz="2044309" rtl="0" eaLnBrk="1" latinLnBrk="0" hangingPunct="1">
        <a:spcBef>
          <a:spcPct val="20000"/>
        </a:spcBef>
        <a:buFont typeface="Arial"/>
        <a:buChar char="•"/>
        <a:defRPr sz="10759" kern="1200">
          <a:solidFill>
            <a:schemeClr val="tx1"/>
          </a:solidFill>
          <a:latin typeface="+mn-lt"/>
          <a:ea typeface="+mn-ea"/>
          <a:cs typeface="+mn-cs"/>
        </a:defRPr>
      </a:lvl3pPr>
      <a:lvl4pPr marL="7155083" indent="-1022155" algn="l" defTabSz="2044309" rtl="0" eaLnBrk="1" latinLnBrk="0" hangingPunct="1">
        <a:spcBef>
          <a:spcPct val="20000"/>
        </a:spcBef>
        <a:buFont typeface="Arial"/>
        <a:buChar char="–"/>
        <a:defRPr sz="8902" kern="1200">
          <a:solidFill>
            <a:schemeClr val="tx1"/>
          </a:solidFill>
          <a:latin typeface="+mn-lt"/>
          <a:ea typeface="+mn-ea"/>
          <a:cs typeface="+mn-cs"/>
        </a:defRPr>
      </a:lvl4pPr>
      <a:lvl5pPr marL="9199393" indent="-1022155" algn="l" defTabSz="2044309" rtl="0" eaLnBrk="1" latinLnBrk="0" hangingPunct="1">
        <a:spcBef>
          <a:spcPct val="20000"/>
        </a:spcBef>
        <a:buFont typeface="Arial"/>
        <a:buChar char="»"/>
        <a:defRPr sz="8902" kern="1200">
          <a:solidFill>
            <a:schemeClr val="tx1"/>
          </a:solidFill>
          <a:latin typeface="+mn-lt"/>
          <a:ea typeface="+mn-ea"/>
          <a:cs typeface="+mn-cs"/>
        </a:defRPr>
      </a:lvl5pPr>
      <a:lvl6pPr marL="11243702" indent="-1022155" algn="l" defTabSz="2044309" rtl="0" eaLnBrk="1" latinLnBrk="0" hangingPunct="1">
        <a:spcBef>
          <a:spcPct val="20000"/>
        </a:spcBef>
        <a:buFont typeface="Arial"/>
        <a:buChar char="•"/>
        <a:defRPr sz="8902" kern="1200">
          <a:solidFill>
            <a:schemeClr val="tx1"/>
          </a:solidFill>
          <a:latin typeface="+mn-lt"/>
          <a:ea typeface="+mn-ea"/>
          <a:cs typeface="+mn-cs"/>
        </a:defRPr>
      </a:lvl6pPr>
      <a:lvl7pPr marL="13288013" indent="-1022155" algn="l" defTabSz="2044309" rtl="0" eaLnBrk="1" latinLnBrk="0" hangingPunct="1">
        <a:spcBef>
          <a:spcPct val="20000"/>
        </a:spcBef>
        <a:buFont typeface="Arial"/>
        <a:buChar char="•"/>
        <a:defRPr sz="8902" kern="1200">
          <a:solidFill>
            <a:schemeClr val="tx1"/>
          </a:solidFill>
          <a:latin typeface="+mn-lt"/>
          <a:ea typeface="+mn-ea"/>
          <a:cs typeface="+mn-cs"/>
        </a:defRPr>
      </a:lvl7pPr>
      <a:lvl8pPr marL="15332321" indent="-1022155" algn="l" defTabSz="2044309" rtl="0" eaLnBrk="1" latinLnBrk="0" hangingPunct="1">
        <a:spcBef>
          <a:spcPct val="20000"/>
        </a:spcBef>
        <a:buFont typeface="Arial"/>
        <a:buChar char="•"/>
        <a:defRPr sz="8902" kern="1200">
          <a:solidFill>
            <a:schemeClr val="tx1"/>
          </a:solidFill>
          <a:latin typeface="+mn-lt"/>
          <a:ea typeface="+mn-ea"/>
          <a:cs typeface="+mn-cs"/>
        </a:defRPr>
      </a:lvl8pPr>
      <a:lvl9pPr marL="17376631" indent="-1022155" algn="l" defTabSz="2044309" rtl="0" eaLnBrk="1" latinLnBrk="0" hangingPunct="1">
        <a:spcBef>
          <a:spcPct val="20000"/>
        </a:spcBef>
        <a:buFont typeface="Arial"/>
        <a:buChar char="•"/>
        <a:defRPr sz="8902" kern="1200">
          <a:solidFill>
            <a:schemeClr val="tx1"/>
          </a:solidFill>
          <a:latin typeface="+mn-lt"/>
          <a:ea typeface="+mn-ea"/>
          <a:cs typeface="+mn-cs"/>
        </a:defRPr>
      </a:lvl9pPr>
    </p:bodyStyle>
    <p:otherStyle>
      <a:defPPr>
        <a:defRPr lang="en-US"/>
      </a:defPPr>
      <a:lvl1pPr marL="0" algn="l" defTabSz="2044309" rtl="0" eaLnBrk="1" latinLnBrk="0" hangingPunct="1">
        <a:defRPr sz="8020" kern="1200">
          <a:solidFill>
            <a:schemeClr val="tx1"/>
          </a:solidFill>
          <a:latin typeface="+mn-lt"/>
          <a:ea typeface="+mn-ea"/>
          <a:cs typeface="+mn-cs"/>
        </a:defRPr>
      </a:lvl1pPr>
      <a:lvl2pPr marL="2044309" algn="l" defTabSz="2044309" rtl="0" eaLnBrk="1" latinLnBrk="0" hangingPunct="1">
        <a:defRPr sz="8020" kern="1200">
          <a:solidFill>
            <a:schemeClr val="tx1"/>
          </a:solidFill>
          <a:latin typeface="+mn-lt"/>
          <a:ea typeface="+mn-ea"/>
          <a:cs typeface="+mn-cs"/>
        </a:defRPr>
      </a:lvl2pPr>
      <a:lvl3pPr marL="4088619" algn="l" defTabSz="2044309" rtl="0" eaLnBrk="1" latinLnBrk="0" hangingPunct="1">
        <a:defRPr sz="8020" kern="1200">
          <a:solidFill>
            <a:schemeClr val="tx1"/>
          </a:solidFill>
          <a:latin typeface="+mn-lt"/>
          <a:ea typeface="+mn-ea"/>
          <a:cs typeface="+mn-cs"/>
        </a:defRPr>
      </a:lvl3pPr>
      <a:lvl4pPr marL="6132928" algn="l" defTabSz="2044309" rtl="0" eaLnBrk="1" latinLnBrk="0" hangingPunct="1">
        <a:defRPr sz="8020" kern="1200">
          <a:solidFill>
            <a:schemeClr val="tx1"/>
          </a:solidFill>
          <a:latin typeface="+mn-lt"/>
          <a:ea typeface="+mn-ea"/>
          <a:cs typeface="+mn-cs"/>
        </a:defRPr>
      </a:lvl4pPr>
      <a:lvl5pPr marL="8177237" algn="l" defTabSz="2044309" rtl="0" eaLnBrk="1" latinLnBrk="0" hangingPunct="1">
        <a:defRPr sz="8020" kern="1200">
          <a:solidFill>
            <a:schemeClr val="tx1"/>
          </a:solidFill>
          <a:latin typeface="+mn-lt"/>
          <a:ea typeface="+mn-ea"/>
          <a:cs typeface="+mn-cs"/>
        </a:defRPr>
      </a:lvl5pPr>
      <a:lvl6pPr marL="10221546" algn="l" defTabSz="2044309" rtl="0" eaLnBrk="1" latinLnBrk="0" hangingPunct="1">
        <a:defRPr sz="8020" kern="1200">
          <a:solidFill>
            <a:schemeClr val="tx1"/>
          </a:solidFill>
          <a:latin typeface="+mn-lt"/>
          <a:ea typeface="+mn-ea"/>
          <a:cs typeface="+mn-cs"/>
        </a:defRPr>
      </a:lvl6pPr>
      <a:lvl7pPr marL="12265856" algn="l" defTabSz="2044309" rtl="0" eaLnBrk="1" latinLnBrk="0" hangingPunct="1">
        <a:defRPr sz="8020" kern="1200">
          <a:solidFill>
            <a:schemeClr val="tx1"/>
          </a:solidFill>
          <a:latin typeface="+mn-lt"/>
          <a:ea typeface="+mn-ea"/>
          <a:cs typeface="+mn-cs"/>
        </a:defRPr>
      </a:lvl7pPr>
      <a:lvl8pPr marL="14310166" algn="l" defTabSz="2044309" rtl="0" eaLnBrk="1" latinLnBrk="0" hangingPunct="1">
        <a:defRPr sz="8020" kern="1200">
          <a:solidFill>
            <a:schemeClr val="tx1"/>
          </a:solidFill>
          <a:latin typeface="+mn-lt"/>
          <a:ea typeface="+mn-ea"/>
          <a:cs typeface="+mn-cs"/>
        </a:defRPr>
      </a:lvl8pPr>
      <a:lvl9pPr marL="16354476" algn="l" defTabSz="2044309" rtl="0" eaLnBrk="1" latinLnBrk="0" hangingPunct="1">
        <a:defRPr sz="80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1"/>
          <p:cNvSpPr>
            <a:spLocks noChangeArrowheads="1"/>
          </p:cNvSpPr>
          <p:nvPr/>
        </p:nvSpPr>
        <p:spPr bwMode="auto">
          <a:xfrm>
            <a:off x="5742375" y="699561"/>
            <a:ext cx="20923984" cy="42488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87388" tIns="93694" rIns="187388" bIns="93694" anchor="ctr"/>
          <a:lstStyle/>
          <a:p>
            <a:pPr algn="ctr" defTabSz="4496126">
              <a:defRPr/>
            </a:pPr>
            <a:r>
              <a:rPr lang="es-CO" sz="7826" b="1" dirty="0">
                <a:solidFill>
                  <a:srgbClr val="0D0C0C"/>
                </a:solidFill>
                <a:latin typeface="Helvetica"/>
                <a:cs typeface="Helvetica"/>
              </a:rPr>
              <a:t>Título del proyecto</a:t>
            </a:r>
            <a:r>
              <a:rPr lang="es-CO" sz="13303" b="1" dirty="0">
                <a:solidFill>
                  <a:srgbClr val="2163A1"/>
                </a:solidFill>
                <a:latin typeface="Helvetica"/>
                <a:cs typeface="Helvetica"/>
              </a:rPr>
              <a:t/>
            </a:r>
            <a:br>
              <a:rPr lang="es-CO" sz="13303" b="1" dirty="0">
                <a:solidFill>
                  <a:srgbClr val="2163A1"/>
                </a:solidFill>
                <a:latin typeface="Helvetica"/>
                <a:cs typeface="Helvetica"/>
              </a:rPr>
            </a:br>
            <a:r>
              <a:rPr lang="es-CO" sz="4304" i="1" dirty="0">
                <a:solidFill>
                  <a:schemeClr val="tx1">
                    <a:lumMod val="75000"/>
                    <a:lumOff val="25000"/>
                  </a:schemeClr>
                </a:solidFill>
                <a:latin typeface="Helvetica"/>
                <a:cs typeface="Helvetica"/>
              </a:rPr>
              <a:t>Nombre de los autores </a:t>
            </a:r>
          </a:p>
          <a:p>
            <a:pPr algn="ctr" defTabSz="4496126">
              <a:defRPr/>
            </a:pPr>
            <a:r>
              <a:rPr lang="es-CO" altLang="ja-JP" sz="4304" i="1" dirty="0">
                <a:solidFill>
                  <a:schemeClr val="tx1">
                    <a:lumMod val="75000"/>
                    <a:lumOff val="25000"/>
                  </a:schemeClr>
                </a:solidFill>
                <a:latin typeface="Helvetica"/>
                <a:cs typeface="Helvetica"/>
              </a:rPr>
              <a:t>Nombre del Semillero de Investigación</a:t>
            </a:r>
          </a:p>
          <a:p>
            <a:pPr algn="ctr" defTabSz="4496126">
              <a:defRPr/>
            </a:pPr>
            <a:r>
              <a:rPr lang="es-CO" altLang="ja-JP" sz="4304" i="1" dirty="0">
                <a:solidFill>
                  <a:schemeClr val="tx1">
                    <a:lumMod val="75000"/>
                    <a:lumOff val="25000"/>
                  </a:schemeClr>
                </a:solidFill>
                <a:latin typeface="Helvetica"/>
                <a:cs typeface="Helvetica"/>
              </a:rPr>
              <a:t>Nombre de la Institución</a:t>
            </a:r>
          </a:p>
        </p:txBody>
      </p:sp>
      <p:sp>
        <p:nvSpPr>
          <p:cNvPr id="7" name="Text Box 5"/>
          <p:cNvSpPr txBox="1">
            <a:spLocks noChangeArrowheads="1"/>
          </p:cNvSpPr>
          <p:nvPr/>
        </p:nvSpPr>
        <p:spPr bwMode="auto">
          <a:xfrm>
            <a:off x="-553626" y="6784064"/>
            <a:ext cx="5193855" cy="109172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87388" tIns="93694" rIns="187388" bIns="93694">
            <a:spAutoFit/>
          </a:bodyPr>
          <a:lstStyle>
            <a:lvl1pPr defTabSz="2193925" eaLnBrk="0" hangingPunct="0">
              <a:defRPr sz="22200">
                <a:solidFill>
                  <a:schemeClr val="tx2"/>
                </a:solidFill>
                <a:latin typeface="Arial" charset="0"/>
                <a:ea typeface="ＭＳ Ｐゴシック" charset="0"/>
                <a:cs typeface="ＭＳ Ｐゴシック" charset="0"/>
              </a:defRPr>
            </a:lvl1pPr>
            <a:lvl2pPr marL="742950" indent="-285750" defTabSz="2193925" eaLnBrk="0" hangingPunct="0">
              <a:defRPr sz="22200">
                <a:solidFill>
                  <a:schemeClr val="tx2"/>
                </a:solidFill>
                <a:latin typeface="Arial" charset="0"/>
                <a:ea typeface="ＭＳ Ｐゴシック" charset="0"/>
              </a:defRPr>
            </a:lvl2pPr>
            <a:lvl3pPr marL="1143000" indent="-228600" defTabSz="2193925" eaLnBrk="0" hangingPunct="0">
              <a:defRPr sz="22200">
                <a:solidFill>
                  <a:schemeClr val="tx2"/>
                </a:solidFill>
                <a:latin typeface="Arial" charset="0"/>
                <a:ea typeface="ＭＳ Ｐゴシック" charset="0"/>
              </a:defRPr>
            </a:lvl3pPr>
            <a:lvl4pPr marL="1600200" indent="-228600" defTabSz="2193925" eaLnBrk="0" hangingPunct="0">
              <a:defRPr sz="22200">
                <a:solidFill>
                  <a:schemeClr val="tx2"/>
                </a:solidFill>
                <a:latin typeface="Arial" charset="0"/>
                <a:ea typeface="ＭＳ Ｐゴシック" charset="0"/>
              </a:defRPr>
            </a:lvl4pPr>
            <a:lvl5pPr marL="2057400" indent="-228600" defTabSz="2193925" eaLnBrk="0" hangingPunct="0">
              <a:defRPr sz="22200">
                <a:solidFill>
                  <a:schemeClr val="tx2"/>
                </a:solidFill>
                <a:latin typeface="Arial" charset="0"/>
                <a:ea typeface="ＭＳ Ｐゴシック" charset="0"/>
              </a:defRPr>
            </a:lvl5pPr>
            <a:lvl6pPr marL="2514600" indent="-228600" algn="ctr" defTabSz="2193925" eaLnBrk="0" fontAlgn="base" hangingPunct="0">
              <a:spcBef>
                <a:spcPct val="0"/>
              </a:spcBef>
              <a:spcAft>
                <a:spcPct val="0"/>
              </a:spcAft>
              <a:defRPr sz="22200">
                <a:solidFill>
                  <a:schemeClr val="tx2"/>
                </a:solidFill>
                <a:latin typeface="Arial" charset="0"/>
                <a:ea typeface="ＭＳ Ｐゴシック" charset="0"/>
              </a:defRPr>
            </a:lvl6pPr>
            <a:lvl7pPr marL="2971800" indent="-228600" algn="ctr" defTabSz="2193925" eaLnBrk="0" fontAlgn="base" hangingPunct="0">
              <a:spcBef>
                <a:spcPct val="0"/>
              </a:spcBef>
              <a:spcAft>
                <a:spcPct val="0"/>
              </a:spcAft>
              <a:defRPr sz="22200">
                <a:solidFill>
                  <a:schemeClr val="tx2"/>
                </a:solidFill>
                <a:latin typeface="Arial" charset="0"/>
                <a:ea typeface="ＭＳ Ｐゴシック" charset="0"/>
              </a:defRPr>
            </a:lvl7pPr>
            <a:lvl8pPr marL="3429000" indent="-228600" algn="ctr" defTabSz="2193925" eaLnBrk="0" fontAlgn="base" hangingPunct="0">
              <a:spcBef>
                <a:spcPct val="0"/>
              </a:spcBef>
              <a:spcAft>
                <a:spcPct val="0"/>
              </a:spcAft>
              <a:defRPr sz="22200">
                <a:solidFill>
                  <a:schemeClr val="tx2"/>
                </a:solidFill>
                <a:latin typeface="Arial" charset="0"/>
                <a:ea typeface="ＭＳ Ｐゴシック" charset="0"/>
              </a:defRPr>
            </a:lvl8pPr>
            <a:lvl9pPr marL="3886200" indent="-228600" algn="ctr" defTabSz="2193925" eaLnBrk="0" fontAlgn="base" hangingPunct="0">
              <a:spcBef>
                <a:spcPct val="0"/>
              </a:spcBef>
              <a:spcAft>
                <a:spcPct val="0"/>
              </a:spcAft>
              <a:defRPr sz="22200">
                <a:solidFill>
                  <a:schemeClr val="tx2"/>
                </a:solidFill>
                <a:latin typeface="Arial" charset="0"/>
                <a:ea typeface="ＭＳ Ｐゴシック" charset="0"/>
              </a:defRPr>
            </a:lvl9pPr>
          </a:lstStyle>
          <a:p>
            <a:pPr algn="ctr" eaLnBrk="1" hangingPunct="1">
              <a:spcBef>
                <a:spcPct val="50000"/>
              </a:spcBef>
            </a:pPr>
            <a:r>
              <a:rPr lang="en-US" sz="5868" b="1" dirty="0" err="1">
                <a:solidFill>
                  <a:srgbClr val="0D0C0C"/>
                </a:solidFill>
                <a:latin typeface="Helvetica" charset="0"/>
                <a:cs typeface="Helvetica" charset="0"/>
              </a:rPr>
              <a:t>Resumen</a:t>
            </a:r>
            <a:endParaRPr lang="en-US" sz="5868" b="1" dirty="0">
              <a:solidFill>
                <a:srgbClr val="0D0C0C"/>
              </a:solidFill>
              <a:latin typeface="Helvetica" charset="0"/>
              <a:cs typeface="Helvetica" charset="0"/>
            </a:endParaRPr>
          </a:p>
        </p:txBody>
      </p:sp>
      <p:pic>
        <p:nvPicPr>
          <p:cNvPr id="12" name="Picture 5" descr="Call4Posters_white.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724560" y="61239758"/>
            <a:ext cx="4046999" cy="10218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4" name="Rectangle 27"/>
          <p:cNvSpPr>
            <a:spLocks noChangeArrowheads="1"/>
          </p:cNvSpPr>
          <p:nvPr/>
        </p:nvSpPr>
        <p:spPr bwMode="auto">
          <a:xfrm>
            <a:off x="7118743" y="40981008"/>
            <a:ext cx="18150931" cy="21865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87388" tIns="93694" rIns="187388" bIns="93694" anchor="ctr"/>
          <a:lstStyle/>
          <a:p>
            <a:pPr algn="ctr" defTabSz="4495247"/>
            <a:r>
              <a:rPr lang="es-CO" sz="3522" b="1" i="1" dirty="0">
                <a:solidFill>
                  <a:srgbClr val="0D0C0C"/>
                </a:solidFill>
                <a:latin typeface="Helvetica" charset="0"/>
                <a:cs typeface="Helvetica" charset="0"/>
              </a:rPr>
              <a:t>II Encuentro Regional de Semilleros de Investigación UDI 2017</a:t>
            </a:r>
          </a:p>
        </p:txBody>
      </p:sp>
      <p:sp>
        <p:nvSpPr>
          <p:cNvPr id="15" name="Rectangle 14"/>
          <p:cNvSpPr/>
          <p:nvPr/>
        </p:nvSpPr>
        <p:spPr bwMode="auto">
          <a:xfrm>
            <a:off x="1166771" y="1753955"/>
            <a:ext cx="4248883" cy="2012629"/>
          </a:xfrm>
          <a:prstGeom prst="rect">
            <a:avLst/>
          </a:prstGeom>
          <a:noFill/>
          <a:ln w="9525" cap="flat" cmpd="sng" algn="ctr">
            <a:solidFill>
              <a:schemeClr val="bg1">
                <a:lumMod val="75000"/>
              </a:schemeClr>
            </a:solidFill>
            <a:prstDash val="solid"/>
            <a:round/>
            <a:headEnd type="none" w="med" len="med"/>
            <a:tailEnd type="none" w="med" len="med"/>
          </a:ln>
          <a:effectLst/>
        </p:spPr>
        <p:txBody>
          <a:bodyPr/>
          <a:lstStyle/>
          <a:p>
            <a:pPr defTabSz="2145916">
              <a:defRPr/>
            </a:pPr>
            <a:endParaRPr lang="en-US" sz="10368">
              <a:latin typeface="Arial" pitchFamily="-65" charset="0"/>
            </a:endParaRPr>
          </a:p>
        </p:txBody>
      </p:sp>
      <p:sp>
        <p:nvSpPr>
          <p:cNvPr id="16" name="TextBox 39"/>
          <p:cNvSpPr txBox="1">
            <a:spLocks noChangeArrowheads="1"/>
          </p:cNvSpPr>
          <p:nvPr/>
        </p:nvSpPr>
        <p:spPr bwMode="auto">
          <a:xfrm>
            <a:off x="1402888" y="1954800"/>
            <a:ext cx="3876174" cy="166631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87416" tIns="93708" rIns="187416" bIns="93708">
            <a:spAutoFit/>
          </a:bodyPr>
          <a:lstStyle>
            <a:lvl1pPr eaLnBrk="0" hangingPunct="0">
              <a:defRPr sz="10600">
                <a:solidFill>
                  <a:schemeClr val="tx2"/>
                </a:solidFill>
                <a:latin typeface="Arial" charset="0"/>
                <a:ea typeface="ＭＳ Ｐゴシック" charset="0"/>
                <a:cs typeface="ＭＳ Ｐゴシック" charset="0"/>
              </a:defRPr>
            </a:lvl1pPr>
            <a:lvl2pPr marL="742950" indent="-285750" eaLnBrk="0" hangingPunct="0">
              <a:defRPr sz="10600">
                <a:solidFill>
                  <a:schemeClr val="tx2"/>
                </a:solidFill>
                <a:latin typeface="Arial" charset="0"/>
                <a:ea typeface="ＭＳ Ｐゴシック" charset="0"/>
              </a:defRPr>
            </a:lvl2pPr>
            <a:lvl3pPr marL="1143000" indent="-228600" eaLnBrk="0" hangingPunct="0">
              <a:defRPr sz="10600">
                <a:solidFill>
                  <a:schemeClr val="tx2"/>
                </a:solidFill>
                <a:latin typeface="Arial" charset="0"/>
                <a:ea typeface="ＭＳ Ｐゴシック" charset="0"/>
              </a:defRPr>
            </a:lvl3pPr>
            <a:lvl4pPr marL="1600200" indent="-228600" eaLnBrk="0" hangingPunct="0">
              <a:defRPr sz="10600">
                <a:solidFill>
                  <a:schemeClr val="tx2"/>
                </a:solidFill>
                <a:latin typeface="Arial" charset="0"/>
                <a:ea typeface="ＭＳ Ｐゴシック" charset="0"/>
              </a:defRPr>
            </a:lvl4pPr>
            <a:lvl5pPr marL="2057400" indent="-228600" eaLnBrk="0" hangingPunct="0">
              <a:defRPr sz="10600">
                <a:solidFill>
                  <a:schemeClr val="tx2"/>
                </a:solidFill>
                <a:latin typeface="Arial" charset="0"/>
                <a:ea typeface="ＭＳ Ｐゴシック" charset="0"/>
              </a:defRPr>
            </a:lvl5pPr>
            <a:lvl6pPr marL="2514600" indent="-228600" algn="ctr" eaLnBrk="0" fontAlgn="base" hangingPunct="0">
              <a:spcBef>
                <a:spcPct val="0"/>
              </a:spcBef>
              <a:spcAft>
                <a:spcPct val="0"/>
              </a:spcAft>
              <a:defRPr sz="10600">
                <a:solidFill>
                  <a:schemeClr val="tx2"/>
                </a:solidFill>
                <a:latin typeface="Arial" charset="0"/>
                <a:ea typeface="ＭＳ Ｐゴシック" charset="0"/>
              </a:defRPr>
            </a:lvl6pPr>
            <a:lvl7pPr marL="2971800" indent="-228600" algn="ctr" eaLnBrk="0" fontAlgn="base" hangingPunct="0">
              <a:spcBef>
                <a:spcPct val="0"/>
              </a:spcBef>
              <a:spcAft>
                <a:spcPct val="0"/>
              </a:spcAft>
              <a:defRPr sz="10600">
                <a:solidFill>
                  <a:schemeClr val="tx2"/>
                </a:solidFill>
                <a:latin typeface="Arial" charset="0"/>
                <a:ea typeface="ＭＳ Ｐゴシック" charset="0"/>
              </a:defRPr>
            </a:lvl7pPr>
            <a:lvl8pPr marL="3429000" indent="-228600" algn="ctr" eaLnBrk="0" fontAlgn="base" hangingPunct="0">
              <a:spcBef>
                <a:spcPct val="0"/>
              </a:spcBef>
              <a:spcAft>
                <a:spcPct val="0"/>
              </a:spcAft>
              <a:defRPr sz="10600">
                <a:solidFill>
                  <a:schemeClr val="tx2"/>
                </a:solidFill>
                <a:latin typeface="Arial" charset="0"/>
                <a:ea typeface="ＭＳ Ｐゴシック" charset="0"/>
              </a:defRPr>
            </a:lvl8pPr>
            <a:lvl9pPr marL="3886200" indent="-228600" algn="ctr" eaLnBrk="0" fontAlgn="base" hangingPunct="0">
              <a:spcBef>
                <a:spcPct val="0"/>
              </a:spcBef>
              <a:spcAft>
                <a:spcPct val="0"/>
              </a:spcAft>
              <a:defRPr sz="10600">
                <a:solidFill>
                  <a:schemeClr val="tx2"/>
                </a:solidFill>
                <a:latin typeface="Arial" charset="0"/>
                <a:ea typeface="ＭＳ Ｐゴシック" charset="0"/>
              </a:defRPr>
            </a:lvl9pPr>
          </a:lstStyle>
          <a:p>
            <a:pPr algn="ctr" eaLnBrk="1" hangingPunct="1">
              <a:defRPr/>
            </a:pPr>
            <a:r>
              <a:rPr lang="en-US" sz="4694" dirty="0">
                <a:solidFill>
                  <a:schemeClr val="bg1">
                    <a:lumMod val="75000"/>
                  </a:schemeClr>
                </a:solidFill>
                <a:latin typeface="Helvetica"/>
                <a:cs typeface="Helvetica"/>
              </a:rPr>
              <a:t>Logo de </a:t>
            </a:r>
            <a:r>
              <a:rPr lang="en-US" sz="4694" dirty="0" err="1">
                <a:solidFill>
                  <a:schemeClr val="bg1">
                    <a:lumMod val="75000"/>
                  </a:schemeClr>
                </a:solidFill>
                <a:latin typeface="Helvetica"/>
                <a:cs typeface="Helvetica"/>
              </a:rPr>
              <a:t>su</a:t>
            </a:r>
            <a:r>
              <a:rPr lang="en-US" sz="4694" dirty="0">
                <a:solidFill>
                  <a:schemeClr val="bg1">
                    <a:lumMod val="75000"/>
                  </a:schemeClr>
                </a:solidFill>
                <a:latin typeface="Helvetica"/>
                <a:cs typeface="Helvetica"/>
              </a:rPr>
              <a:t> </a:t>
            </a:r>
            <a:r>
              <a:rPr lang="en-US" sz="4694" dirty="0" err="1">
                <a:solidFill>
                  <a:schemeClr val="bg1">
                    <a:lumMod val="75000"/>
                  </a:schemeClr>
                </a:solidFill>
                <a:latin typeface="Helvetica"/>
                <a:cs typeface="Helvetica"/>
              </a:rPr>
              <a:t>Institución</a:t>
            </a:r>
            <a:endParaRPr lang="en-US" sz="4694" dirty="0">
              <a:solidFill>
                <a:schemeClr val="bg1">
                  <a:lumMod val="75000"/>
                </a:schemeClr>
              </a:solidFill>
              <a:latin typeface="Helvetica"/>
              <a:cs typeface="Helvetica"/>
            </a:endParaRPr>
          </a:p>
        </p:txBody>
      </p:sp>
      <p:sp>
        <p:nvSpPr>
          <p:cNvPr id="20" name="Rectangle 52"/>
          <p:cNvSpPr>
            <a:spLocks noChangeArrowheads="1"/>
          </p:cNvSpPr>
          <p:nvPr/>
        </p:nvSpPr>
        <p:spPr bwMode="auto">
          <a:xfrm>
            <a:off x="11635114" y="12387090"/>
            <a:ext cx="9000000" cy="108000"/>
          </a:xfrm>
          <a:prstGeom prst="rect">
            <a:avLst/>
          </a:prstGeom>
          <a:solidFill>
            <a:srgbClr val="0C649A"/>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defTabSz="2145916"/>
            <a:endParaRPr lang="en-US" sz="10368"/>
          </a:p>
        </p:txBody>
      </p:sp>
      <p:sp>
        <p:nvSpPr>
          <p:cNvPr id="21" name="Rectangle 44"/>
          <p:cNvSpPr>
            <a:spLocks noChangeArrowheads="1"/>
          </p:cNvSpPr>
          <p:nvPr/>
        </p:nvSpPr>
        <p:spPr bwMode="auto">
          <a:xfrm>
            <a:off x="-19374" y="4996590"/>
            <a:ext cx="32400000" cy="288000"/>
          </a:xfrm>
          <a:prstGeom prst="rect">
            <a:avLst/>
          </a:prstGeom>
          <a:solidFill>
            <a:srgbClr val="0C649A"/>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lIns="187416" tIns="93708" rIns="187416" bIns="93708"/>
          <a:lstStyle/>
          <a:p>
            <a:pPr defTabSz="4495247"/>
            <a:endParaRPr lang="en-US" sz="8053">
              <a:latin typeface="Helvetica" charset="0"/>
              <a:cs typeface="Helvetica" charset="0"/>
            </a:endParaRPr>
          </a:p>
        </p:txBody>
      </p:sp>
      <p:sp>
        <p:nvSpPr>
          <p:cNvPr id="22" name="TextBox 6"/>
          <p:cNvSpPr txBox="1">
            <a:spLocks noChangeArrowheads="1"/>
          </p:cNvSpPr>
          <p:nvPr/>
        </p:nvSpPr>
        <p:spPr bwMode="auto">
          <a:xfrm>
            <a:off x="4379332" y="5476028"/>
            <a:ext cx="27134036" cy="34797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2200">
                <a:solidFill>
                  <a:schemeClr val="tx2"/>
                </a:solidFill>
                <a:latin typeface="Arial" charset="0"/>
                <a:ea typeface="ＭＳ Ｐゴシック" charset="0"/>
                <a:cs typeface="ＭＳ Ｐゴシック" charset="0"/>
              </a:defRPr>
            </a:lvl1pPr>
            <a:lvl2pPr marL="742950" indent="-285750" eaLnBrk="0" hangingPunct="0">
              <a:defRPr sz="22200">
                <a:solidFill>
                  <a:schemeClr val="tx2"/>
                </a:solidFill>
                <a:latin typeface="Arial" charset="0"/>
                <a:ea typeface="ＭＳ Ｐゴシック" charset="0"/>
              </a:defRPr>
            </a:lvl2pPr>
            <a:lvl3pPr marL="1143000" indent="-228600" eaLnBrk="0" hangingPunct="0">
              <a:defRPr sz="22200">
                <a:solidFill>
                  <a:schemeClr val="tx2"/>
                </a:solidFill>
                <a:latin typeface="Arial" charset="0"/>
                <a:ea typeface="ＭＳ Ｐゴシック" charset="0"/>
              </a:defRPr>
            </a:lvl3pPr>
            <a:lvl4pPr marL="1600200" indent="-228600" eaLnBrk="0" hangingPunct="0">
              <a:defRPr sz="22200">
                <a:solidFill>
                  <a:schemeClr val="tx2"/>
                </a:solidFill>
                <a:latin typeface="Arial" charset="0"/>
                <a:ea typeface="ＭＳ Ｐゴシック" charset="0"/>
              </a:defRPr>
            </a:lvl4pPr>
            <a:lvl5pPr marL="2057400" indent="-228600" eaLnBrk="0" hangingPunct="0">
              <a:defRPr sz="22200">
                <a:solidFill>
                  <a:schemeClr val="tx2"/>
                </a:solidFill>
                <a:latin typeface="Arial" charset="0"/>
                <a:ea typeface="ＭＳ Ｐゴシック" charset="0"/>
              </a:defRPr>
            </a:lvl5pPr>
            <a:lvl6pPr marL="2514600" indent="-228600" algn="ctr" eaLnBrk="0" fontAlgn="base" hangingPunct="0">
              <a:spcBef>
                <a:spcPct val="0"/>
              </a:spcBef>
              <a:spcAft>
                <a:spcPct val="0"/>
              </a:spcAft>
              <a:defRPr sz="22200">
                <a:solidFill>
                  <a:schemeClr val="tx2"/>
                </a:solidFill>
                <a:latin typeface="Arial" charset="0"/>
                <a:ea typeface="ＭＳ Ｐゴシック" charset="0"/>
              </a:defRPr>
            </a:lvl6pPr>
            <a:lvl7pPr marL="2971800" indent="-228600" algn="ctr" eaLnBrk="0" fontAlgn="base" hangingPunct="0">
              <a:spcBef>
                <a:spcPct val="0"/>
              </a:spcBef>
              <a:spcAft>
                <a:spcPct val="0"/>
              </a:spcAft>
              <a:defRPr sz="22200">
                <a:solidFill>
                  <a:schemeClr val="tx2"/>
                </a:solidFill>
                <a:latin typeface="Arial" charset="0"/>
                <a:ea typeface="ＭＳ Ｐゴシック" charset="0"/>
              </a:defRPr>
            </a:lvl7pPr>
            <a:lvl8pPr marL="3429000" indent="-228600" algn="ctr" eaLnBrk="0" fontAlgn="base" hangingPunct="0">
              <a:spcBef>
                <a:spcPct val="0"/>
              </a:spcBef>
              <a:spcAft>
                <a:spcPct val="0"/>
              </a:spcAft>
              <a:defRPr sz="22200">
                <a:solidFill>
                  <a:schemeClr val="tx2"/>
                </a:solidFill>
                <a:latin typeface="Arial" charset="0"/>
                <a:ea typeface="ＭＳ Ｐゴシック" charset="0"/>
              </a:defRPr>
            </a:lvl8pPr>
            <a:lvl9pPr marL="3886200" indent="-228600" algn="ctr" eaLnBrk="0" fontAlgn="base" hangingPunct="0">
              <a:spcBef>
                <a:spcPct val="0"/>
              </a:spcBef>
              <a:spcAft>
                <a:spcPct val="0"/>
              </a:spcAft>
              <a:defRPr sz="22200">
                <a:solidFill>
                  <a:schemeClr val="tx2"/>
                </a:solidFill>
                <a:latin typeface="Arial" charset="0"/>
                <a:ea typeface="ＭＳ Ｐゴシック" charset="0"/>
              </a:defRPr>
            </a:lvl9pPr>
          </a:lstStyle>
          <a:p>
            <a:pPr algn="just" eaLnBrk="1" hangingPunct="1">
              <a:lnSpc>
                <a:spcPct val="150000"/>
              </a:lnSpc>
            </a:pPr>
            <a:r>
              <a:rPr lang="es-CO" sz="2935" dirty="0">
                <a:latin typeface="Helvetica" charset="0"/>
                <a:cs typeface="Helvetica" charset="0"/>
              </a:rPr>
              <a:t>Reemplace aquí el texto sin hacer cambios en el formato (tipo de fuente, color, tamaño, alineación, etc.). El resumen debe ser el mismo que se sometió para aprobación al evento, este debe proporcionar a los espectadores información concisa del trabajo e indicar los principales resultados obtenidos y las conclusiones. El texto del resumen se debe elaborar en un solo párrafo de no más de </a:t>
            </a:r>
            <a:r>
              <a:rPr lang="es-CO" sz="2935" dirty="0" smtClean="0">
                <a:latin typeface="Helvetica" charset="0"/>
                <a:cs typeface="Helvetica" charset="0"/>
              </a:rPr>
              <a:t>300 </a:t>
            </a:r>
            <a:r>
              <a:rPr lang="es-CO" sz="2935" dirty="0">
                <a:latin typeface="Helvetica" charset="0"/>
                <a:cs typeface="Helvetica" charset="0"/>
              </a:rPr>
              <a:t>palabras. </a:t>
            </a:r>
            <a:endParaRPr lang="es-CO" sz="2935" dirty="0" smtClean="0">
              <a:latin typeface="Helvetica" charset="0"/>
              <a:cs typeface="Helvetica" charset="0"/>
            </a:endParaRPr>
          </a:p>
          <a:p>
            <a:pPr algn="just" eaLnBrk="1" hangingPunct="1">
              <a:lnSpc>
                <a:spcPct val="150000"/>
              </a:lnSpc>
            </a:pPr>
            <a:r>
              <a:rPr lang="es-CO" sz="2935" dirty="0" smtClean="0">
                <a:latin typeface="Helvetica" charset="0"/>
                <a:cs typeface="Helvetica" charset="0"/>
              </a:rPr>
              <a:t>Si presenta inquietudes, por favor dirigirse a </a:t>
            </a:r>
            <a:r>
              <a:rPr lang="es-CO" sz="2935" dirty="0">
                <a:latin typeface="Helvetica" charset="0"/>
                <a:cs typeface="Helvetica" charset="0"/>
              </a:rPr>
              <a:t>la </a:t>
            </a:r>
            <a:r>
              <a:rPr lang="es-CO" sz="2935" dirty="0" smtClean="0">
                <a:latin typeface="Helvetica" charset="0"/>
                <a:cs typeface="Helvetica" charset="0"/>
              </a:rPr>
              <a:t>Guía presentación de trabajos semilleros de investigación.</a:t>
            </a:r>
          </a:p>
          <a:p>
            <a:pPr algn="just" eaLnBrk="1" hangingPunct="1">
              <a:lnSpc>
                <a:spcPct val="150000"/>
              </a:lnSpc>
            </a:pPr>
            <a:endParaRPr lang="es-CO" sz="2935" dirty="0" smtClean="0">
              <a:latin typeface="Helvetica" charset="0"/>
              <a:cs typeface="Helvetica" charset="0"/>
            </a:endParaRPr>
          </a:p>
        </p:txBody>
      </p:sp>
      <p:cxnSp>
        <p:nvCxnSpPr>
          <p:cNvPr id="52" name="Straight Connector 59"/>
          <p:cNvCxnSpPr>
            <a:cxnSpLocks noChangeShapeType="1"/>
          </p:cNvCxnSpPr>
          <p:nvPr/>
        </p:nvCxnSpPr>
        <p:spPr bwMode="auto">
          <a:xfrm>
            <a:off x="10832634" y="11495245"/>
            <a:ext cx="0" cy="28065841"/>
          </a:xfrm>
          <a:prstGeom prst="line">
            <a:avLst/>
          </a:prstGeom>
          <a:noFill/>
          <a:ln w="76200">
            <a:solidFill>
              <a:srgbClr val="B6C7DA"/>
            </a:solidFill>
            <a:round/>
            <a:headEnd/>
            <a:tailEnd/>
          </a:ln>
          <a:extLst>
            <a:ext uri="{909E8E84-426E-40dd-AFC4-6F175D3DCCD1}">
              <a14:hiddenFill xmlns:a14="http://schemas.microsoft.com/office/drawing/2010/main" xmlns="">
                <a:noFill/>
              </a14:hiddenFill>
            </a:ext>
          </a:extLst>
        </p:spPr>
      </p:cxnSp>
      <p:cxnSp>
        <p:nvCxnSpPr>
          <p:cNvPr id="53" name="Straight Connector 62"/>
          <p:cNvCxnSpPr>
            <a:cxnSpLocks noChangeShapeType="1"/>
          </p:cNvCxnSpPr>
          <p:nvPr/>
        </p:nvCxnSpPr>
        <p:spPr bwMode="auto">
          <a:xfrm>
            <a:off x="21566654" y="11495245"/>
            <a:ext cx="0" cy="28065841"/>
          </a:xfrm>
          <a:prstGeom prst="line">
            <a:avLst/>
          </a:prstGeom>
          <a:noFill/>
          <a:ln w="76200">
            <a:solidFill>
              <a:srgbClr val="B6C7DA"/>
            </a:solidFill>
            <a:round/>
            <a:headEnd/>
            <a:tailEnd/>
          </a:ln>
          <a:extLst>
            <a:ext uri="{909E8E84-426E-40dd-AFC4-6F175D3DCCD1}">
              <a14:hiddenFill xmlns:a14="http://schemas.microsoft.com/office/drawing/2010/main" xmlns="">
                <a:noFill/>
              </a14:hiddenFill>
            </a:ext>
          </a:extLst>
        </p:spPr>
      </p:cxnSp>
      <p:grpSp>
        <p:nvGrpSpPr>
          <p:cNvPr id="61" name="Grupo 60"/>
          <p:cNvGrpSpPr/>
          <p:nvPr/>
        </p:nvGrpSpPr>
        <p:grpSpPr>
          <a:xfrm>
            <a:off x="25332598" y="1291163"/>
            <a:ext cx="5802225" cy="2838837"/>
            <a:chOff x="728982" y="1098534"/>
            <a:chExt cx="5931296" cy="2901987"/>
          </a:xfrm>
        </p:grpSpPr>
        <p:pic>
          <p:nvPicPr>
            <p:cNvPr id="2" name="Imagen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37736" y="1098534"/>
              <a:ext cx="4714875" cy="857250"/>
            </a:xfrm>
            <a:prstGeom prst="rect">
              <a:avLst/>
            </a:prstGeom>
          </p:spPr>
        </p:pic>
        <p:sp>
          <p:nvSpPr>
            <p:cNvPr id="3" name="CuadroTexto 2"/>
            <p:cNvSpPr txBox="1"/>
            <p:nvPr/>
          </p:nvSpPr>
          <p:spPr>
            <a:xfrm>
              <a:off x="728982" y="2151914"/>
              <a:ext cx="5931296" cy="1848607"/>
            </a:xfrm>
            <a:prstGeom prst="rect">
              <a:avLst/>
            </a:prstGeom>
            <a:noFill/>
          </p:spPr>
          <p:txBody>
            <a:bodyPr wrap="square" rtlCol="0">
              <a:spAutoFit/>
            </a:bodyPr>
            <a:lstStyle/>
            <a:p>
              <a:pPr algn="ctr"/>
              <a:r>
                <a:rPr lang="es-CO" sz="3717" b="1" dirty="0">
                  <a:solidFill>
                    <a:srgbClr val="0C649A"/>
                  </a:solidFill>
                </a:rPr>
                <a:t> II Encuentro Regional  de Semilleros de </a:t>
              </a:r>
              <a:r>
                <a:rPr lang="es-CO" sz="3717" b="1" dirty="0" smtClean="0">
                  <a:solidFill>
                    <a:srgbClr val="0C649A"/>
                  </a:solidFill>
                </a:rPr>
                <a:t>Investigación, </a:t>
              </a:r>
              <a:r>
                <a:rPr lang="es-CO" sz="3717" b="1" dirty="0">
                  <a:solidFill>
                    <a:srgbClr val="0C649A"/>
                  </a:solidFill>
                </a:rPr>
                <a:t>23-24 de octubre de 2017</a:t>
              </a:r>
            </a:p>
          </p:txBody>
        </p:sp>
      </p:grpSp>
      <p:sp>
        <p:nvSpPr>
          <p:cNvPr id="62" name="Rectangle 44"/>
          <p:cNvSpPr>
            <a:spLocks noChangeArrowheads="1"/>
          </p:cNvSpPr>
          <p:nvPr/>
        </p:nvSpPr>
        <p:spPr bwMode="auto">
          <a:xfrm>
            <a:off x="4241" y="41094915"/>
            <a:ext cx="32400000" cy="288000"/>
          </a:xfrm>
          <a:prstGeom prst="rect">
            <a:avLst/>
          </a:prstGeom>
          <a:solidFill>
            <a:srgbClr val="0C649A"/>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lIns="187416" tIns="93708" rIns="187416" bIns="93708"/>
          <a:lstStyle/>
          <a:p>
            <a:pPr defTabSz="4495247"/>
            <a:endParaRPr lang="en-US" sz="8053">
              <a:latin typeface="Helvetica" charset="0"/>
              <a:cs typeface="Helvetica" charset="0"/>
            </a:endParaRPr>
          </a:p>
        </p:txBody>
      </p:sp>
      <p:sp>
        <p:nvSpPr>
          <p:cNvPr id="17" name="Text Box 5"/>
          <p:cNvSpPr txBox="1">
            <a:spLocks noChangeArrowheads="1"/>
          </p:cNvSpPr>
          <p:nvPr/>
        </p:nvSpPr>
        <p:spPr bwMode="auto">
          <a:xfrm>
            <a:off x="748194" y="10832022"/>
            <a:ext cx="8945018" cy="11124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87388" tIns="93694" rIns="187388" bIns="93694">
            <a:spAutoFit/>
          </a:bodyPr>
          <a:lstStyle>
            <a:lvl1pPr defTabSz="2193925" eaLnBrk="0" hangingPunct="0">
              <a:defRPr sz="22200">
                <a:solidFill>
                  <a:schemeClr val="tx2"/>
                </a:solidFill>
                <a:latin typeface="Arial" charset="0"/>
                <a:ea typeface="ＭＳ Ｐゴシック" charset="0"/>
                <a:cs typeface="ＭＳ Ｐゴシック" charset="0"/>
              </a:defRPr>
            </a:lvl1pPr>
            <a:lvl2pPr marL="742950" indent="-285750" defTabSz="2193925" eaLnBrk="0" hangingPunct="0">
              <a:defRPr sz="22200">
                <a:solidFill>
                  <a:schemeClr val="tx2"/>
                </a:solidFill>
                <a:latin typeface="Arial" charset="0"/>
                <a:ea typeface="ＭＳ Ｐゴシック" charset="0"/>
              </a:defRPr>
            </a:lvl2pPr>
            <a:lvl3pPr marL="1143000" indent="-228600" defTabSz="2193925" eaLnBrk="0" hangingPunct="0">
              <a:defRPr sz="22200">
                <a:solidFill>
                  <a:schemeClr val="tx2"/>
                </a:solidFill>
                <a:latin typeface="Arial" charset="0"/>
                <a:ea typeface="ＭＳ Ｐゴシック" charset="0"/>
              </a:defRPr>
            </a:lvl3pPr>
            <a:lvl4pPr marL="1600200" indent="-228600" defTabSz="2193925" eaLnBrk="0" hangingPunct="0">
              <a:defRPr sz="22200">
                <a:solidFill>
                  <a:schemeClr val="tx2"/>
                </a:solidFill>
                <a:latin typeface="Arial" charset="0"/>
                <a:ea typeface="ＭＳ Ｐゴシック" charset="0"/>
              </a:defRPr>
            </a:lvl4pPr>
            <a:lvl5pPr marL="2057400" indent="-228600" defTabSz="2193925" eaLnBrk="0" hangingPunct="0">
              <a:defRPr sz="22200">
                <a:solidFill>
                  <a:schemeClr val="tx2"/>
                </a:solidFill>
                <a:latin typeface="Arial" charset="0"/>
                <a:ea typeface="ＭＳ Ｐゴシック" charset="0"/>
              </a:defRPr>
            </a:lvl5pPr>
            <a:lvl6pPr marL="2514600" indent="-228600" algn="ctr" defTabSz="2193925" eaLnBrk="0" fontAlgn="base" hangingPunct="0">
              <a:spcBef>
                <a:spcPct val="0"/>
              </a:spcBef>
              <a:spcAft>
                <a:spcPct val="0"/>
              </a:spcAft>
              <a:defRPr sz="22200">
                <a:solidFill>
                  <a:schemeClr val="tx2"/>
                </a:solidFill>
                <a:latin typeface="Arial" charset="0"/>
                <a:ea typeface="ＭＳ Ｐゴシック" charset="0"/>
              </a:defRPr>
            </a:lvl6pPr>
            <a:lvl7pPr marL="2971800" indent="-228600" algn="ctr" defTabSz="2193925" eaLnBrk="0" fontAlgn="base" hangingPunct="0">
              <a:spcBef>
                <a:spcPct val="0"/>
              </a:spcBef>
              <a:spcAft>
                <a:spcPct val="0"/>
              </a:spcAft>
              <a:defRPr sz="22200">
                <a:solidFill>
                  <a:schemeClr val="tx2"/>
                </a:solidFill>
                <a:latin typeface="Arial" charset="0"/>
                <a:ea typeface="ＭＳ Ｐゴシック" charset="0"/>
              </a:defRPr>
            </a:lvl7pPr>
            <a:lvl8pPr marL="3429000" indent="-228600" algn="ctr" defTabSz="2193925" eaLnBrk="0" fontAlgn="base" hangingPunct="0">
              <a:spcBef>
                <a:spcPct val="0"/>
              </a:spcBef>
              <a:spcAft>
                <a:spcPct val="0"/>
              </a:spcAft>
              <a:defRPr sz="22200">
                <a:solidFill>
                  <a:schemeClr val="tx2"/>
                </a:solidFill>
                <a:latin typeface="Arial" charset="0"/>
                <a:ea typeface="ＭＳ Ｐゴシック" charset="0"/>
              </a:defRPr>
            </a:lvl8pPr>
            <a:lvl9pPr marL="3886200" indent="-228600" algn="ctr" defTabSz="2193925" eaLnBrk="0" fontAlgn="base" hangingPunct="0">
              <a:spcBef>
                <a:spcPct val="0"/>
              </a:spcBef>
              <a:spcAft>
                <a:spcPct val="0"/>
              </a:spcAft>
              <a:defRPr sz="22200">
                <a:solidFill>
                  <a:schemeClr val="tx2"/>
                </a:solidFill>
                <a:latin typeface="Arial" charset="0"/>
                <a:ea typeface="ＭＳ Ｐゴシック" charset="0"/>
              </a:defRPr>
            </a:lvl9pPr>
          </a:lstStyle>
          <a:p>
            <a:pPr algn="ctr" eaLnBrk="1" hangingPunct="1">
              <a:spcBef>
                <a:spcPct val="50000"/>
              </a:spcBef>
            </a:pPr>
            <a:r>
              <a:rPr lang="en-US" sz="5868" b="1" dirty="0" err="1">
                <a:solidFill>
                  <a:srgbClr val="0D0C0C"/>
                </a:solidFill>
                <a:latin typeface="Helvetica" charset="0"/>
                <a:cs typeface="Helvetica" charset="0"/>
              </a:rPr>
              <a:t>Introducción</a:t>
            </a:r>
            <a:endParaRPr lang="en-US" sz="5868" b="1" dirty="0">
              <a:solidFill>
                <a:srgbClr val="0D0C0C"/>
              </a:solidFill>
              <a:latin typeface="Helvetica" charset="0"/>
              <a:cs typeface="Helvetica" charset="0"/>
            </a:endParaRPr>
          </a:p>
        </p:txBody>
      </p:sp>
      <p:sp>
        <p:nvSpPr>
          <p:cNvPr id="18" name="TextBox 6"/>
          <p:cNvSpPr txBox="1">
            <a:spLocks noChangeArrowheads="1"/>
          </p:cNvSpPr>
          <p:nvPr/>
        </p:nvSpPr>
        <p:spPr bwMode="auto">
          <a:xfrm>
            <a:off x="749239" y="12906833"/>
            <a:ext cx="9156317" cy="1670553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2200">
                <a:solidFill>
                  <a:schemeClr val="tx2"/>
                </a:solidFill>
                <a:latin typeface="Arial" charset="0"/>
                <a:ea typeface="ＭＳ Ｐゴシック" charset="0"/>
                <a:cs typeface="ＭＳ Ｐゴシック" charset="0"/>
              </a:defRPr>
            </a:lvl1pPr>
            <a:lvl2pPr marL="742950" indent="-285750" eaLnBrk="0" hangingPunct="0">
              <a:defRPr sz="22200">
                <a:solidFill>
                  <a:schemeClr val="tx2"/>
                </a:solidFill>
                <a:latin typeface="Arial" charset="0"/>
                <a:ea typeface="ＭＳ Ｐゴシック" charset="0"/>
              </a:defRPr>
            </a:lvl2pPr>
            <a:lvl3pPr marL="1143000" indent="-228600" eaLnBrk="0" hangingPunct="0">
              <a:defRPr sz="22200">
                <a:solidFill>
                  <a:schemeClr val="tx2"/>
                </a:solidFill>
                <a:latin typeface="Arial" charset="0"/>
                <a:ea typeface="ＭＳ Ｐゴシック" charset="0"/>
              </a:defRPr>
            </a:lvl3pPr>
            <a:lvl4pPr marL="1600200" indent="-228600" eaLnBrk="0" hangingPunct="0">
              <a:defRPr sz="22200">
                <a:solidFill>
                  <a:schemeClr val="tx2"/>
                </a:solidFill>
                <a:latin typeface="Arial" charset="0"/>
                <a:ea typeface="ＭＳ Ｐゴシック" charset="0"/>
              </a:defRPr>
            </a:lvl4pPr>
            <a:lvl5pPr marL="2057400" indent="-228600" eaLnBrk="0" hangingPunct="0">
              <a:defRPr sz="22200">
                <a:solidFill>
                  <a:schemeClr val="tx2"/>
                </a:solidFill>
                <a:latin typeface="Arial" charset="0"/>
                <a:ea typeface="ＭＳ Ｐゴシック" charset="0"/>
              </a:defRPr>
            </a:lvl5pPr>
            <a:lvl6pPr marL="2514600" indent="-228600" algn="ctr" eaLnBrk="0" fontAlgn="base" hangingPunct="0">
              <a:spcBef>
                <a:spcPct val="0"/>
              </a:spcBef>
              <a:spcAft>
                <a:spcPct val="0"/>
              </a:spcAft>
              <a:defRPr sz="22200">
                <a:solidFill>
                  <a:schemeClr val="tx2"/>
                </a:solidFill>
                <a:latin typeface="Arial" charset="0"/>
                <a:ea typeface="ＭＳ Ｐゴシック" charset="0"/>
              </a:defRPr>
            </a:lvl6pPr>
            <a:lvl7pPr marL="2971800" indent="-228600" algn="ctr" eaLnBrk="0" fontAlgn="base" hangingPunct="0">
              <a:spcBef>
                <a:spcPct val="0"/>
              </a:spcBef>
              <a:spcAft>
                <a:spcPct val="0"/>
              </a:spcAft>
              <a:defRPr sz="22200">
                <a:solidFill>
                  <a:schemeClr val="tx2"/>
                </a:solidFill>
                <a:latin typeface="Arial" charset="0"/>
                <a:ea typeface="ＭＳ Ｐゴシック" charset="0"/>
              </a:defRPr>
            </a:lvl7pPr>
            <a:lvl8pPr marL="3429000" indent="-228600" algn="ctr" eaLnBrk="0" fontAlgn="base" hangingPunct="0">
              <a:spcBef>
                <a:spcPct val="0"/>
              </a:spcBef>
              <a:spcAft>
                <a:spcPct val="0"/>
              </a:spcAft>
              <a:defRPr sz="22200">
                <a:solidFill>
                  <a:schemeClr val="tx2"/>
                </a:solidFill>
                <a:latin typeface="Arial" charset="0"/>
                <a:ea typeface="ＭＳ Ｐゴシック" charset="0"/>
              </a:defRPr>
            </a:lvl8pPr>
            <a:lvl9pPr marL="3886200" indent="-228600" algn="ctr" eaLnBrk="0" fontAlgn="base" hangingPunct="0">
              <a:spcBef>
                <a:spcPct val="0"/>
              </a:spcBef>
              <a:spcAft>
                <a:spcPct val="0"/>
              </a:spcAft>
              <a:defRPr sz="22200">
                <a:solidFill>
                  <a:schemeClr val="tx2"/>
                </a:solidFill>
                <a:latin typeface="Arial" charset="0"/>
                <a:ea typeface="ＭＳ Ｐゴシック" charset="0"/>
              </a:defRPr>
            </a:lvl9pPr>
          </a:lstStyle>
          <a:p>
            <a:pPr algn="just" eaLnBrk="1" hangingPunct="1">
              <a:lnSpc>
                <a:spcPct val="150000"/>
              </a:lnSpc>
            </a:pPr>
            <a:r>
              <a:rPr lang="es-CO" sz="3129" dirty="0">
                <a:latin typeface="Helvetica" charset="0"/>
                <a:cs typeface="Helvetica" charset="0"/>
              </a:rPr>
              <a:t>Reemplace aquí el texto sin hacer cambios en el formato (tipo de fuente, color, tamaño, alineación, interlineado, etc.). </a:t>
            </a:r>
          </a:p>
          <a:p>
            <a:pPr algn="just" eaLnBrk="1" hangingPunct="1">
              <a:lnSpc>
                <a:spcPct val="150000"/>
              </a:lnSpc>
            </a:pPr>
            <a:r>
              <a:rPr lang="es-CO" sz="3129" dirty="0">
                <a:latin typeface="Helvetica" charset="0"/>
                <a:cs typeface="Helvetica" charset="0"/>
              </a:rPr>
              <a:t>Presente en esta sección de forma concisa la información necesaria para contextualizar el proyecto. Describa brevemente el problema de investigación específico o hipótesis que busca abordar su investigación; indique los principales referentes conceptuales o teóricos que la soportan, así como los objetivos generales y específicos que se proponen alcanzar con el estudio y el alcance del trabajo presentado.</a:t>
            </a:r>
          </a:p>
          <a:p>
            <a:pPr algn="just" eaLnBrk="1" hangingPunct="1">
              <a:lnSpc>
                <a:spcPct val="150000"/>
              </a:lnSpc>
            </a:pPr>
            <a:r>
              <a:rPr lang="es-CO" sz="3129" dirty="0">
                <a:latin typeface="Helvetica" charset="0"/>
                <a:cs typeface="Helvetica" charset="0"/>
              </a:rPr>
              <a:t>Inserte esquemas o figuras que ayuden a introducir la temática del proyecto. No olvide introducir en el texto las figuras, esquemas o tablas, antes de ser presentadas. Lo anterior se realiza con el fin de dar continuidad en la lectura y contextual al espectador.</a:t>
            </a:r>
            <a:endParaRPr lang="en-US" sz="3522" dirty="0">
              <a:latin typeface="Helvetica" charset="0"/>
              <a:cs typeface="Helvetica" charset="0"/>
            </a:endParaRPr>
          </a:p>
          <a:p>
            <a:pPr algn="just" eaLnBrk="1" hangingPunct="1">
              <a:lnSpc>
                <a:spcPct val="150000"/>
              </a:lnSpc>
            </a:pPr>
            <a:r>
              <a:rPr lang="es-CO" sz="3129" dirty="0">
                <a:latin typeface="Helvetica" charset="0"/>
                <a:cs typeface="Helvetica" charset="0"/>
              </a:rPr>
              <a:t>Distribuya y ubique las otras secciones de acuerdo a la necesidad de espacio en cada una de ellas. </a:t>
            </a:r>
          </a:p>
          <a:p>
            <a:pPr algn="just" eaLnBrk="1" hangingPunct="1">
              <a:lnSpc>
                <a:spcPct val="150000"/>
              </a:lnSpc>
            </a:pPr>
            <a:r>
              <a:rPr lang="es-CO" sz="3129" dirty="0">
                <a:latin typeface="Helvetica" charset="0"/>
                <a:cs typeface="Helvetica" charset="0"/>
              </a:rPr>
              <a:t>Si la sección de Introducción requiere mayor espacio, ubique la de Metodología en parte superior central.</a:t>
            </a:r>
            <a:endParaRPr lang="en-US" sz="3129" dirty="0">
              <a:latin typeface="Helvetica" charset="0"/>
              <a:cs typeface="Helvetica" charset="0"/>
            </a:endParaRPr>
          </a:p>
        </p:txBody>
      </p:sp>
      <p:sp>
        <p:nvSpPr>
          <p:cNvPr id="19" name="Text Box 5"/>
          <p:cNvSpPr txBox="1">
            <a:spLocks noChangeArrowheads="1"/>
          </p:cNvSpPr>
          <p:nvPr/>
        </p:nvSpPr>
        <p:spPr bwMode="auto">
          <a:xfrm>
            <a:off x="854888" y="30079113"/>
            <a:ext cx="8945018" cy="11124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87388" tIns="93694" rIns="187388" bIns="93694">
            <a:spAutoFit/>
          </a:bodyPr>
          <a:lstStyle>
            <a:lvl1pPr defTabSz="2193925" eaLnBrk="0" hangingPunct="0">
              <a:defRPr sz="22200">
                <a:solidFill>
                  <a:schemeClr val="tx2"/>
                </a:solidFill>
                <a:latin typeface="Arial" charset="0"/>
                <a:ea typeface="ＭＳ Ｐゴシック" charset="0"/>
                <a:cs typeface="ＭＳ Ｐゴシック" charset="0"/>
              </a:defRPr>
            </a:lvl1pPr>
            <a:lvl2pPr marL="742950" indent="-285750" defTabSz="2193925" eaLnBrk="0" hangingPunct="0">
              <a:defRPr sz="22200">
                <a:solidFill>
                  <a:schemeClr val="tx2"/>
                </a:solidFill>
                <a:latin typeface="Arial" charset="0"/>
                <a:ea typeface="ＭＳ Ｐゴシック" charset="0"/>
              </a:defRPr>
            </a:lvl2pPr>
            <a:lvl3pPr marL="1143000" indent="-228600" defTabSz="2193925" eaLnBrk="0" hangingPunct="0">
              <a:defRPr sz="22200">
                <a:solidFill>
                  <a:schemeClr val="tx2"/>
                </a:solidFill>
                <a:latin typeface="Arial" charset="0"/>
                <a:ea typeface="ＭＳ Ｐゴシック" charset="0"/>
              </a:defRPr>
            </a:lvl3pPr>
            <a:lvl4pPr marL="1600200" indent="-228600" defTabSz="2193925" eaLnBrk="0" hangingPunct="0">
              <a:defRPr sz="22200">
                <a:solidFill>
                  <a:schemeClr val="tx2"/>
                </a:solidFill>
                <a:latin typeface="Arial" charset="0"/>
                <a:ea typeface="ＭＳ Ｐゴシック" charset="0"/>
              </a:defRPr>
            </a:lvl4pPr>
            <a:lvl5pPr marL="2057400" indent="-228600" defTabSz="2193925" eaLnBrk="0" hangingPunct="0">
              <a:defRPr sz="22200">
                <a:solidFill>
                  <a:schemeClr val="tx2"/>
                </a:solidFill>
                <a:latin typeface="Arial" charset="0"/>
                <a:ea typeface="ＭＳ Ｐゴシック" charset="0"/>
              </a:defRPr>
            </a:lvl5pPr>
            <a:lvl6pPr marL="2514600" indent="-228600" algn="ctr" defTabSz="2193925" eaLnBrk="0" fontAlgn="base" hangingPunct="0">
              <a:spcBef>
                <a:spcPct val="0"/>
              </a:spcBef>
              <a:spcAft>
                <a:spcPct val="0"/>
              </a:spcAft>
              <a:defRPr sz="22200">
                <a:solidFill>
                  <a:schemeClr val="tx2"/>
                </a:solidFill>
                <a:latin typeface="Arial" charset="0"/>
                <a:ea typeface="ＭＳ Ｐゴシック" charset="0"/>
              </a:defRPr>
            </a:lvl6pPr>
            <a:lvl7pPr marL="2971800" indent="-228600" algn="ctr" defTabSz="2193925" eaLnBrk="0" fontAlgn="base" hangingPunct="0">
              <a:spcBef>
                <a:spcPct val="0"/>
              </a:spcBef>
              <a:spcAft>
                <a:spcPct val="0"/>
              </a:spcAft>
              <a:defRPr sz="22200">
                <a:solidFill>
                  <a:schemeClr val="tx2"/>
                </a:solidFill>
                <a:latin typeface="Arial" charset="0"/>
                <a:ea typeface="ＭＳ Ｐゴシック" charset="0"/>
              </a:defRPr>
            </a:lvl7pPr>
            <a:lvl8pPr marL="3429000" indent="-228600" algn="ctr" defTabSz="2193925" eaLnBrk="0" fontAlgn="base" hangingPunct="0">
              <a:spcBef>
                <a:spcPct val="0"/>
              </a:spcBef>
              <a:spcAft>
                <a:spcPct val="0"/>
              </a:spcAft>
              <a:defRPr sz="22200">
                <a:solidFill>
                  <a:schemeClr val="tx2"/>
                </a:solidFill>
                <a:latin typeface="Arial" charset="0"/>
                <a:ea typeface="ＭＳ Ｐゴシック" charset="0"/>
              </a:defRPr>
            </a:lvl8pPr>
            <a:lvl9pPr marL="3886200" indent="-228600" algn="ctr" defTabSz="2193925" eaLnBrk="0" fontAlgn="base" hangingPunct="0">
              <a:spcBef>
                <a:spcPct val="0"/>
              </a:spcBef>
              <a:spcAft>
                <a:spcPct val="0"/>
              </a:spcAft>
              <a:defRPr sz="22200">
                <a:solidFill>
                  <a:schemeClr val="tx2"/>
                </a:solidFill>
                <a:latin typeface="Arial" charset="0"/>
                <a:ea typeface="ＭＳ Ｐゴシック" charset="0"/>
              </a:defRPr>
            </a:lvl9pPr>
          </a:lstStyle>
          <a:p>
            <a:pPr algn="ctr" eaLnBrk="1" hangingPunct="1">
              <a:spcBef>
                <a:spcPct val="50000"/>
              </a:spcBef>
            </a:pPr>
            <a:r>
              <a:rPr lang="en-US" sz="5868" b="1" dirty="0" err="1">
                <a:solidFill>
                  <a:srgbClr val="0D0C0C"/>
                </a:solidFill>
                <a:latin typeface="Helvetica" charset="0"/>
                <a:cs typeface="Helvetica" charset="0"/>
              </a:rPr>
              <a:t>Metodología</a:t>
            </a:r>
            <a:endParaRPr lang="en-US" sz="5868" b="1" dirty="0">
              <a:solidFill>
                <a:srgbClr val="0D0C0C"/>
              </a:solidFill>
              <a:latin typeface="Helvetica" charset="0"/>
              <a:cs typeface="Helvetica" charset="0"/>
            </a:endParaRPr>
          </a:p>
        </p:txBody>
      </p:sp>
      <p:sp>
        <p:nvSpPr>
          <p:cNvPr id="23" name="TextBox 6"/>
          <p:cNvSpPr txBox="1">
            <a:spLocks noChangeArrowheads="1"/>
          </p:cNvSpPr>
          <p:nvPr/>
        </p:nvSpPr>
        <p:spPr bwMode="auto">
          <a:xfrm>
            <a:off x="854889" y="32022806"/>
            <a:ext cx="8945016" cy="59637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2200">
                <a:solidFill>
                  <a:schemeClr val="tx2"/>
                </a:solidFill>
                <a:latin typeface="Arial" charset="0"/>
                <a:ea typeface="ＭＳ Ｐゴシック" charset="0"/>
                <a:cs typeface="ＭＳ Ｐゴシック" charset="0"/>
              </a:defRPr>
            </a:lvl1pPr>
            <a:lvl2pPr marL="742950" indent="-285750" eaLnBrk="0" hangingPunct="0">
              <a:defRPr sz="22200">
                <a:solidFill>
                  <a:schemeClr val="tx2"/>
                </a:solidFill>
                <a:latin typeface="Arial" charset="0"/>
                <a:ea typeface="ＭＳ Ｐゴシック" charset="0"/>
              </a:defRPr>
            </a:lvl2pPr>
            <a:lvl3pPr marL="1143000" indent="-228600" eaLnBrk="0" hangingPunct="0">
              <a:defRPr sz="22200">
                <a:solidFill>
                  <a:schemeClr val="tx2"/>
                </a:solidFill>
                <a:latin typeface="Arial" charset="0"/>
                <a:ea typeface="ＭＳ Ｐゴシック" charset="0"/>
              </a:defRPr>
            </a:lvl3pPr>
            <a:lvl4pPr marL="1600200" indent="-228600" eaLnBrk="0" hangingPunct="0">
              <a:defRPr sz="22200">
                <a:solidFill>
                  <a:schemeClr val="tx2"/>
                </a:solidFill>
                <a:latin typeface="Arial" charset="0"/>
                <a:ea typeface="ＭＳ Ｐゴシック" charset="0"/>
              </a:defRPr>
            </a:lvl4pPr>
            <a:lvl5pPr marL="2057400" indent="-228600" eaLnBrk="0" hangingPunct="0">
              <a:defRPr sz="22200">
                <a:solidFill>
                  <a:schemeClr val="tx2"/>
                </a:solidFill>
                <a:latin typeface="Arial" charset="0"/>
                <a:ea typeface="ＭＳ Ｐゴシック" charset="0"/>
              </a:defRPr>
            </a:lvl5pPr>
            <a:lvl6pPr marL="2514600" indent="-228600" algn="ctr" eaLnBrk="0" fontAlgn="base" hangingPunct="0">
              <a:spcBef>
                <a:spcPct val="0"/>
              </a:spcBef>
              <a:spcAft>
                <a:spcPct val="0"/>
              </a:spcAft>
              <a:defRPr sz="22200">
                <a:solidFill>
                  <a:schemeClr val="tx2"/>
                </a:solidFill>
                <a:latin typeface="Arial" charset="0"/>
                <a:ea typeface="ＭＳ Ｐゴシック" charset="0"/>
              </a:defRPr>
            </a:lvl6pPr>
            <a:lvl7pPr marL="2971800" indent="-228600" algn="ctr" eaLnBrk="0" fontAlgn="base" hangingPunct="0">
              <a:spcBef>
                <a:spcPct val="0"/>
              </a:spcBef>
              <a:spcAft>
                <a:spcPct val="0"/>
              </a:spcAft>
              <a:defRPr sz="22200">
                <a:solidFill>
                  <a:schemeClr val="tx2"/>
                </a:solidFill>
                <a:latin typeface="Arial" charset="0"/>
                <a:ea typeface="ＭＳ Ｐゴシック" charset="0"/>
              </a:defRPr>
            </a:lvl7pPr>
            <a:lvl8pPr marL="3429000" indent="-228600" algn="ctr" eaLnBrk="0" fontAlgn="base" hangingPunct="0">
              <a:spcBef>
                <a:spcPct val="0"/>
              </a:spcBef>
              <a:spcAft>
                <a:spcPct val="0"/>
              </a:spcAft>
              <a:defRPr sz="22200">
                <a:solidFill>
                  <a:schemeClr val="tx2"/>
                </a:solidFill>
                <a:latin typeface="Arial" charset="0"/>
                <a:ea typeface="ＭＳ Ｐゴシック" charset="0"/>
              </a:defRPr>
            </a:lvl8pPr>
            <a:lvl9pPr marL="3886200" indent="-228600" algn="ctr" eaLnBrk="0" fontAlgn="base" hangingPunct="0">
              <a:spcBef>
                <a:spcPct val="0"/>
              </a:spcBef>
              <a:spcAft>
                <a:spcPct val="0"/>
              </a:spcAft>
              <a:defRPr sz="22200">
                <a:solidFill>
                  <a:schemeClr val="tx2"/>
                </a:solidFill>
                <a:latin typeface="Arial" charset="0"/>
                <a:ea typeface="ＭＳ Ｐゴシック" charset="0"/>
              </a:defRPr>
            </a:lvl9pPr>
          </a:lstStyle>
          <a:p>
            <a:pPr algn="just" eaLnBrk="1" hangingPunct="1">
              <a:lnSpc>
                <a:spcPct val="150000"/>
              </a:lnSpc>
            </a:pPr>
            <a:r>
              <a:rPr lang="es-CO" sz="2935" dirty="0">
                <a:latin typeface="Helvetica" charset="0"/>
                <a:cs typeface="Helvetica" charset="0"/>
              </a:rPr>
              <a:t>Describa brevemente la metodología con la que busca dar cumplimiento a los objetivos de su investigación, en esta sección se detallan los recursos que se necesitan para realizarla</a:t>
            </a:r>
            <a:r>
              <a:rPr lang="en-US" sz="2935" dirty="0">
                <a:latin typeface="Helvetica" charset="0"/>
                <a:cs typeface="Helvetica" charset="0"/>
              </a:rPr>
              <a:t>.  </a:t>
            </a:r>
            <a:r>
              <a:rPr lang="es-CO" sz="2739" dirty="0">
                <a:latin typeface="Helvetica" charset="0"/>
                <a:cs typeface="Helvetica" charset="0"/>
              </a:rPr>
              <a:t>Reemplace aquí el texto sin hacer cambios en el formato (tipo de fuente, color, tamaño, alineación, interlineado, etc.). Si su trabajo es de modalidad “Propuesta de investigación”, indique la metodología que empleará para el desarrollo del proyecto.</a:t>
            </a:r>
            <a:endParaRPr lang="en-US" sz="2935" dirty="0">
              <a:latin typeface="Helvetica" charset="0"/>
              <a:cs typeface="Helvetica" charset="0"/>
            </a:endParaRPr>
          </a:p>
        </p:txBody>
      </p:sp>
      <p:sp>
        <p:nvSpPr>
          <p:cNvPr id="25" name="Text Box 5"/>
          <p:cNvSpPr txBox="1">
            <a:spLocks noChangeArrowheads="1"/>
          </p:cNvSpPr>
          <p:nvPr/>
        </p:nvSpPr>
        <p:spPr bwMode="auto">
          <a:xfrm>
            <a:off x="11635117" y="10832022"/>
            <a:ext cx="8945018" cy="11124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87388" tIns="93694" rIns="187388" bIns="93694">
            <a:spAutoFit/>
          </a:bodyPr>
          <a:lstStyle>
            <a:lvl1pPr defTabSz="2193925" eaLnBrk="0" hangingPunct="0">
              <a:defRPr sz="22200">
                <a:solidFill>
                  <a:schemeClr val="tx2"/>
                </a:solidFill>
                <a:latin typeface="Arial" charset="0"/>
                <a:ea typeface="ＭＳ Ｐゴシック" charset="0"/>
                <a:cs typeface="ＭＳ Ｐゴシック" charset="0"/>
              </a:defRPr>
            </a:lvl1pPr>
            <a:lvl2pPr marL="742950" indent="-285750" defTabSz="2193925" eaLnBrk="0" hangingPunct="0">
              <a:defRPr sz="22200">
                <a:solidFill>
                  <a:schemeClr val="tx2"/>
                </a:solidFill>
                <a:latin typeface="Arial" charset="0"/>
                <a:ea typeface="ＭＳ Ｐゴシック" charset="0"/>
              </a:defRPr>
            </a:lvl2pPr>
            <a:lvl3pPr marL="1143000" indent="-228600" defTabSz="2193925" eaLnBrk="0" hangingPunct="0">
              <a:defRPr sz="22200">
                <a:solidFill>
                  <a:schemeClr val="tx2"/>
                </a:solidFill>
                <a:latin typeface="Arial" charset="0"/>
                <a:ea typeface="ＭＳ Ｐゴシック" charset="0"/>
              </a:defRPr>
            </a:lvl3pPr>
            <a:lvl4pPr marL="1600200" indent="-228600" defTabSz="2193925" eaLnBrk="0" hangingPunct="0">
              <a:defRPr sz="22200">
                <a:solidFill>
                  <a:schemeClr val="tx2"/>
                </a:solidFill>
                <a:latin typeface="Arial" charset="0"/>
                <a:ea typeface="ＭＳ Ｐゴシック" charset="0"/>
              </a:defRPr>
            </a:lvl4pPr>
            <a:lvl5pPr marL="2057400" indent="-228600" defTabSz="2193925" eaLnBrk="0" hangingPunct="0">
              <a:defRPr sz="22200">
                <a:solidFill>
                  <a:schemeClr val="tx2"/>
                </a:solidFill>
                <a:latin typeface="Arial" charset="0"/>
                <a:ea typeface="ＭＳ Ｐゴシック" charset="0"/>
              </a:defRPr>
            </a:lvl5pPr>
            <a:lvl6pPr marL="2514600" indent="-228600" algn="ctr" defTabSz="2193925" eaLnBrk="0" fontAlgn="base" hangingPunct="0">
              <a:spcBef>
                <a:spcPct val="0"/>
              </a:spcBef>
              <a:spcAft>
                <a:spcPct val="0"/>
              </a:spcAft>
              <a:defRPr sz="22200">
                <a:solidFill>
                  <a:schemeClr val="tx2"/>
                </a:solidFill>
                <a:latin typeface="Arial" charset="0"/>
                <a:ea typeface="ＭＳ Ｐゴシック" charset="0"/>
              </a:defRPr>
            </a:lvl6pPr>
            <a:lvl7pPr marL="2971800" indent="-228600" algn="ctr" defTabSz="2193925" eaLnBrk="0" fontAlgn="base" hangingPunct="0">
              <a:spcBef>
                <a:spcPct val="0"/>
              </a:spcBef>
              <a:spcAft>
                <a:spcPct val="0"/>
              </a:spcAft>
              <a:defRPr sz="22200">
                <a:solidFill>
                  <a:schemeClr val="tx2"/>
                </a:solidFill>
                <a:latin typeface="Arial" charset="0"/>
                <a:ea typeface="ＭＳ Ｐゴシック" charset="0"/>
              </a:defRPr>
            </a:lvl7pPr>
            <a:lvl8pPr marL="3429000" indent="-228600" algn="ctr" defTabSz="2193925" eaLnBrk="0" fontAlgn="base" hangingPunct="0">
              <a:spcBef>
                <a:spcPct val="0"/>
              </a:spcBef>
              <a:spcAft>
                <a:spcPct val="0"/>
              </a:spcAft>
              <a:defRPr sz="22200">
                <a:solidFill>
                  <a:schemeClr val="tx2"/>
                </a:solidFill>
                <a:latin typeface="Arial" charset="0"/>
                <a:ea typeface="ＭＳ Ｐゴシック" charset="0"/>
              </a:defRPr>
            </a:lvl8pPr>
            <a:lvl9pPr marL="3886200" indent="-228600" algn="ctr" defTabSz="2193925" eaLnBrk="0" fontAlgn="base" hangingPunct="0">
              <a:spcBef>
                <a:spcPct val="0"/>
              </a:spcBef>
              <a:spcAft>
                <a:spcPct val="0"/>
              </a:spcAft>
              <a:defRPr sz="22200">
                <a:solidFill>
                  <a:schemeClr val="tx2"/>
                </a:solidFill>
                <a:latin typeface="Arial" charset="0"/>
                <a:ea typeface="ＭＳ Ｐゴシック" charset="0"/>
              </a:defRPr>
            </a:lvl9pPr>
          </a:lstStyle>
          <a:p>
            <a:pPr algn="ctr" eaLnBrk="1" hangingPunct="1">
              <a:spcBef>
                <a:spcPct val="50000"/>
              </a:spcBef>
            </a:pPr>
            <a:r>
              <a:rPr lang="en-US" sz="5868" b="1" dirty="0" err="1">
                <a:solidFill>
                  <a:srgbClr val="0D0C0C"/>
                </a:solidFill>
                <a:latin typeface="Helvetica" charset="0"/>
                <a:cs typeface="Helvetica" charset="0"/>
              </a:rPr>
              <a:t>Resultados</a:t>
            </a:r>
            <a:endParaRPr lang="en-US" sz="5868" b="1" dirty="0">
              <a:solidFill>
                <a:srgbClr val="0D0C0C"/>
              </a:solidFill>
              <a:latin typeface="Helvetica" charset="0"/>
              <a:cs typeface="Helvetica" charset="0"/>
            </a:endParaRPr>
          </a:p>
        </p:txBody>
      </p:sp>
      <p:sp>
        <p:nvSpPr>
          <p:cNvPr id="26" name="TextBox 6"/>
          <p:cNvSpPr txBox="1">
            <a:spLocks noChangeArrowheads="1"/>
          </p:cNvSpPr>
          <p:nvPr/>
        </p:nvSpPr>
        <p:spPr bwMode="auto">
          <a:xfrm>
            <a:off x="11529465" y="12963332"/>
            <a:ext cx="9156317" cy="1092703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2200">
                <a:solidFill>
                  <a:schemeClr val="tx2"/>
                </a:solidFill>
                <a:latin typeface="Arial" charset="0"/>
                <a:ea typeface="ＭＳ Ｐゴシック" charset="0"/>
                <a:cs typeface="ＭＳ Ｐゴシック" charset="0"/>
              </a:defRPr>
            </a:lvl1pPr>
            <a:lvl2pPr marL="742950" indent="-285750" eaLnBrk="0" hangingPunct="0">
              <a:defRPr sz="22200">
                <a:solidFill>
                  <a:schemeClr val="tx2"/>
                </a:solidFill>
                <a:latin typeface="Arial" charset="0"/>
                <a:ea typeface="ＭＳ Ｐゴシック" charset="0"/>
              </a:defRPr>
            </a:lvl2pPr>
            <a:lvl3pPr marL="1143000" indent="-228600" eaLnBrk="0" hangingPunct="0">
              <a:defRPr sz="22200">
                <a:solidFill>
                  <a:schemeClr val="tx2"/>
                </a:solidFill>
                <a:latin typeface="Arial" charset="0"/>
                <a:ea typeface="ＭＳ Ｐゴシック" charset="0"/>
              </a:defRPr>
            </a:lvl3pPr>
            <a:lvl4pPr marL="1600200" indent="-228600" eaLnBrk="0" hangingPunct="0">
              <a:defRPr sz="22200">
                <a:solidFill>
                  <a:schemeClr val="tx2"/>
                </a:solidFill>
                <a:latin typeface="Arial" charset="0"/>
                <a:ea typeface="ＭＳ Ｐゴシック" charset="0"/>
              </a:defRPr>
            </a:lvl4pPr>
            <a:lvl5pPr marL="2057400" indent="-228600" eaLnBrk="0" hangingPunct="0">
              <a:defRPr sz="22200">
                <a:solidFill>
                  <a:schemeClr val="tx2"/>
                </a:solidFill>
                <a:latin typeface="Arial" charset="0"/>
                <a:ea typeface="ＭＳ Ｐゴシック" charset="0"/>
              </a:defRPr>
            </a:lvl5pPr>
            <a:lvl6pPr marL="2514600" indent="-228600" algn="ctr" eaLnBrk="0" fontAlgn="base" hangingPunct="0">
              <a:spcBef>
                <a:spcPct val="0"/>
              </a:spcBef>
              <a:spcAft>
                <a:spcPct val="0"/>
              </a:spcAft>
              <a:defRPr sz="22200">
                <a:solidFill>
                  <a:schemeClr val="tx2"/>
                </a:solidFill>
                <a:latin typeface="Arial" charset="0"/>
                <a:ea typeface="ＭＳ Ｐゴシック" charset="0"/>
              </a:defRPr>
            </a:lvl6pPr>
            <a:lvl7pPr marL="2971800" indent="-228600" algn="ctr" eaLnBrk="0" fontAlgn="base" hangingPunct="0">
              <a:spcBef>
                <a:spcPct val="0"/>
              </a:spcBef>
              <a:spcAft>
                <a:spcPct val="0"/>
              </a:spcAft>
              <a:defRPr sz="22200">
                <a:solidFill>
                  <a:schemeClr val="tx2"/>
                </a:solidFill>
                <a:latin typeface="Arial" charset="0"/>
                <a:ea typeface="ＭＳ Ｐゴシック" charset="0"/>
              </a:defRPr>
            </a:lvl7pPr>
            <a:lvl8pPr marL="3429000" indent="-228600" algn="ctr" eaLnBrk="0" fontAlgn="base" hangingPunct="0">
              <a:spcBef>
                <a:spcPct val="0"/>
              </a:spcBef>
              <a:spcAft>
                <a:spcPct val="0"/>
              </a:spcAft>
              <a:defRPr sz="22200">
                <a:solidFill>
                  <a:schemeClr val="tx2"/>
                </a:solidFill>
                <a:latin typeface="Arial" charset="0"/>
                <a:ea typeface="ＭＳ Ｐゴシック" charset="0"/>
              </a:defRPr>
            </a:lvl8pPr>
            <a:lvl9pPr marL="3886200" indent="-228600" algn="ctr" eaLnBrk="0" fontAlgn="base" hangingPunct="0">
              <a:spcBef>
                <a:spcPct val="0"/>
              </a:spcBef>
              <a:spcAft>
                <a:spcPct val="0"/>
              </a:spcAft>
              <a:defRPr sz="22200">
                <a:solidFill>
                  <a:schemeClr val="tx2"/>
                </a:solidFill>
                <a:latin typeface="Arial" charset="0"/>
                <a:ea typeface="ＭＳ Ｐゴシック" charset="0"/>
              </a:defRPr>
            </a:lvl9pPr>
          </a:lstStyle>
          <a:p>
            <a:pPr algn="just" eaLnBrk="1" hangingPunct="1">
              <a:lnSpc>
                <a:spcPct val="150000"/>
              </a:lnSpc>
            </a:pPr>
            <a:r>
              <a:rPr lang="es-CO" sz="3129" dirty="0">
                <a:latin typeface="Helvetica" charset="0"/>
                <a:cs typeface="Helvetica" charset="0"/>
              </a:rPr>
              <a:t>Reemplace aquí el texto sin hacer cambios en el formato (tipo de fuente, color, tamaño, alineación, interlineado, etc.). </a:t>
            </a:r>
          </a:p>
          <a:p>
            <a:pPr algn="just" eaLnBrk="1" hangingPunct="1">
              <a:lnSpc>
                <a:spcPct val="150000"/>
              </a:lnSpc>
            </a:pPr>
            <a:r>
              <a:rPr lang="es-CO" sz="3129" dirty="0">
                <a:latin typeface="Helvetica" charset="0"/>
                <a:cs typeface="Helvetica" charset="0"/>
              </a:rPr>
              <a:t>Presente y analice los resultados que ha alcanzado en su investigación. Inserte tablas o figuras que contengan los resultados más relevantes. Indique si hay tendencias en los resultados, efectos observados, factores determinantes, etc.</a:t>
            </a:r>
          </a:p>
          <a:p>
            <a:pPr algn="just" eaLnBrk="1" hangingPunct="1">
              <a:lnSpc>
                <a:spcPct val="150000"/>
              </a:lnSpc>
            </a:pPr>
            <a:r>
              <a:rPr lang="es-CO" sz="3129" dirty="0">
                <a:latin typeface="Helvetica" charset="0"/>
                <a:cs typeface="Helvetica" charset="0"/>
              </a:rPr>
              <a:t>Evite la saturación de póster por demasiado texto. Prefiera el uso de imágenes y esquemas para presentar los resultados. Toda gráfica, figura, imagen o tabla debe estar numerada y tener un título corto que describa su contenido</a:t>
            </a:r>
            <a:r>
              <a:rPr lang="en-US" sz="3129" dirty="0">
                <a:latin typeface="Helvetica" charset="0"/>
                <a:cs typeface="Helvetica" charset="0"/>
              </a:rPr>
              <a:t>. </a:t>
            </a:r>
          </a:p>
          <a:p>
            <a:pPr algn="l" eaLnBrk="1" hangingPunct="1">
              <a:lnSpc>
                <a:spcPct val="150000"/>
              </a:lnSpc>
            </a:pPr>
            <a:endParaRPr lang="en-US" sz="3129" dirty="0">
              <a:latin typeface="Helvetica" charset="0"/>
              <a:cs typeface="Helvetica" charset="0"/>
            </a:endParaRPr>
          </a:p>
        </p:txBody>
      </p:sp>
      <p:sp>
        <p:nvSpPr>
          <p:cNvPr id="28" name="Text Box 5"/>
          <p:cNvSpPr txBox="1">
            <a:spLocks noChangeArrowheads="1"/>
          </p:cNvSpPr>
          <p:nvPr/>
        </p:nvSpPr>
        <p:spPr bwMode="auto">
          <a:xfrm>
            <a:off x="22504382" y="21971756"/>
            <a:ext cx="8945018" cy="11124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87388" tIns="93694" rIns="187388" bIns="93694">
            <a:spAutoFit/>
          </a:bodyPr>
          <a:lstStyle>
            <a:lvl1pPr defTabSz="2193925" eaLnBrk="0" hangingPunct="0">
              <a:defRPr sz="22200">
                <a:solidFill>
                  <a:schemeClr val="tx2"/>
                </a:solidFill>
                <a:latin typeface="Arial" charset="0"/>
                <a:ea typeface="ＭＳ Ｐゴシック" charset="0"/>
                <a:cs typeface="ＭＳ Ｐゴシック" charset="0"/>
              </a:defRPr>
            </a:lvl1pPr>
            <a:lvl2pPr marL="742950" indent="-285750" defTabSz="2193925" eaLnBrk="0" hangingPunct="0">
              <a:defRPr sz="22200">
                <a:solidFill>
                  <a:schemeClr val="tx2"/>
                </a:solidFill>
                <a:latin typeface="Arial" charset="0"/>
                <a:ea typeface="ＭＳ Ｐゴシック" charset="0"/>
              </a:defRPr>
            </a:lvl2pPr>
            <a:lvl3pPr marL="1143000" indent="-228600" defTabSz="2193925" eaLnBrk="0" hangingPunct="0">
              <a:defRPr sz="22200">
                <a:solidFill>
                  <a:schemeClr val="tx2"/>
                </a:solidFill>
                <a:latin typeface="Arial" charset="0"/>
                <a:ea typeface="ＭＳ Ｐゴシック" charset="0"/>
              </a:defRPr>
            </a:lvl3pPr>
            <a:lvl4pPr marL="1600200" indent="-228600" defTabSz="2193925" eaLnBrk="0" hangingPunct="0">
              <a:defRPr sz="22200">
                <a:solidFill>
                  <a:schemeClr val="tx2"/>
                </a:solidFill>
                <a:latin typeface="Arial" charset="0"/>
                <a:ea typeface="ＭＳ Ｐゴシック" charset="0"/>
              </a:defRPr>
            </a:lvl4pPr>
            <a:lvl5pPr marL="2057400" indent="-228600" defTabSz="2193925" eaLnBrk="0" hangingPunct="0">
              <a:defRPr sz="22200">
                <a:solidFill>
                  <a:schemeClr val="tx2"/>
                </a:solidFill>
                <a:latin typeface="Arial" charset="0"/>
                <a:ea typeface="ＭＳ Ｐゴシック" charset="0"/>
              </a:defRPr>
            </a:lvl5pPr>
            <a:lvl6pPr marL="2514600" indent="-228600" algn="ctr" defTabSz="2193925" eaLnBrk="0" fontAlgn="base" hangingPunct="0">
              <a:spcBef>
                <a:spcPct val="0"/>
              </a:spcBef>
              <a:spcAft>
                <a:spcPct val="0"/>
              </a:spcAft>
              <a:defRPr sz="22200">
                <a:solidFill>
                  <a:schemeClr val="tx2"/>
                </a:solidFill>
                <a:latin typeface="Arial" charset="0"/>
                <a:ea typeface="ＭＳ Ｐゴシック" charset="0"/>
              </a:defRPr>
            </a:lvl6pPr>
            <a:lvl7pPr marL="2971800" indent="-228600" algn="ctr" defTabSz="2193925" eaLnBrk="0" fontAlgn="base" hangingPunct="0">
              <a:spcBef>
                <a:spcPct val="0"/>
              </a:spcBef>
              <a:spcAft>
                <a:spcPct val="0"/>
              </a:spcAft>
              <a:defRPr sz="22200">
                <a:solidFill>
                  <a:schemeClr val="tx2"/>
                </a:solidFill>
                <a:latin typeface="Arial" charset="0"/>
                <a:ea typeface="ＭＳ Ｐゴシック" charset="0"/>
              </a:defRPr>
            </a:lvl7pPr>
            <a:lvl8pPr marL="3429000" indent="-228600" algn="ctr" defTabSz="2193925" eaLnBrk="0" fontAlgn="base" hangingPunct="0">
              <a:spcBef>
                <a:spcPct val="0"/>
              </a:spcBef>
              <a:spcAft>
                <a:spcPct val="0"/>
              </a:spcAft>
              <a:defRPr sz="22200">
                <a:solidFill>
                  <a:schemeClr val="tx2"/>
                </a:solidFill>
                <a:latin typeface="Arial" charset="0"/>
                <a:ea typeface="ＭＳ Ｐゴシック" charset="0"/>
              </a:defRPr>
            </a:lvl8pPr>
            <a:lvl9pPr marL="3886200" indent="-228600" algn="ctr" defTabSz="2193925" eaLnBrk="0" fontAlgn="base" hangingPunct="0">
              <a:spcBef>
                <a:spcPct val="0"/>
              </a:spcBef>
              <a:spcAft>
                <a:spcPct val="0"/>
              </a:spcAft>
              <a:defRPr sz="22200">
                <a:solidFill>
                  <a:schemeClr val="tx2"/>
                </a:solidFill>
                <a:latin typeface="Arial" charset="0"/>
                <a:ea typeface="ＭＳ Ｐゴシック" charset="0"/>
              </a:defRPr>
            </a:lvl9pPr>
          </a:lstStyle>
          <a:p>
            <a:pPr algn="ctr" eaLnBrk="1" hangingPunct="1">
              <a:spcBef>
                <a:spcPct val="50000"/>
              </a:spcBef>
            </a:pPr>
            <a:r>
              <a:rPr lang="en-US" sz="5868" b="1" dirty="0" err="1">
                <a:solidFill>
                  <a:srgbClr val="0D0C0C"/>
                </a:solidFill>
                <a:latin typeface="Helvetica" charset="0"/>
                <a:cs typeface="Helvetica" charset="0"/>
              </a:rPr>
              <a:t>Conclusiones</a:t>
            </a:r>
            <a:endParaRPr lang="en-US" sz="5868" b="1" dirty="0">
              <a:solidFill>
                <a:srgbClr val="0D0C0C"/>
              </a:solidFill>
              <a:latin typeface="Helvetica" charset="0"/>
              <a:cs typeface="Helvetica" charset="0"/>
            </a:endParaRPr>
          </a:p>
        </p:txBody>
      </p:sp>
      <p:sp>
        <p:nvSpPr>
          <p:cNvPr id="29" name="TextBox 6"/>
          <p:cNvSpPr txBox="1">
            <a:spLocks noChangeArrowheads="1"/>
          </p:cNvSpPr>
          <p:nvPr/>
        </p:nvSpPr>
        <p:spPr bwMode="auto">
          <a:xfrm>
            <a:off x="22398733" y="23915450"/>
            <a:ext cx="9156317" cy="37038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2200">
                <a:solidFill>
                  <a:schemeClr val="tx2"/>
                </a:solidFill>
                <a:latin typeface="Arial" charset="0"/>
                <a:ea typeface="ＭＳ Ｐゴシック" charset="0"/>
                <a:cs typeface="ＭＳ Ｐゴシック" charset="0"/>
              </a:defRPr>
            </a:lvl1pPr>
            <a:lvl2pPr marL="742950" indent="-285750" eaLnBrk="0" hangingPunct="0">
              <a:defRPr sz="22200">
                <a:solidFill>
                  <a:schemeClr val="tx2"/>
                </a:solidFill>
                <a:latin typeface="Arial" charset="0"/>
                <a:ea typeface="ＭＳ Ｐゴシック" charset="0"/>
              </a:defRPr>
            </a:lvl2pPr>
            <a:lvl3pPr marL="1143000" indent="-228600" eaLnBrk="0" hangingPunct="0">
              <a:defRPr sz="22200">
                <a:solidFill>
                  <a:schemeClr val="tx2"/>
                </a:solidFill>
                <a:latin typeface="Arial" charset="0"/>
                <a:ea typeface="ＭＳ Ｐゴシック" charset="0"/>
              </a:defRPr>
            </a:lvl3pPr>
            <a:lvl4pPr marL="1600200" indent="-228600" eaLnBrk="0" hangingPunct="0">
              <a:defRPr sz="22200">
                <a:solidFill>
                  <a:schemeClr val="tx2"/>
                </a:solidFill>
                <a:latin typeface="Arial" charset="0"/>
                <a:ea typeface="ＭＳ Ｐゴシック" charset="0"/>
              </a:defRPr>
            </a:lvl4pPr>
            <a:lvl5pPr marL="2057400" indent="-228600" eaLnBrk="0" hangingPunct="0">
              <a:defRPr sz="22200">
                <a:solidFill>
                  <a:schemeClr val="tx2"/>
                </a:solidFill>
                <a:latin typeface="Arial" charset="0"/>
                <a:ea typeface="ＭＳ Ｐゴシック" charset="0"/>
              </a:defRPr>
            </a:lvl5pPr>
            <a:lvl6pPr marL="2514600" indent="-228600" algn="ctr" eaLnBrk="0" fontAlgn="base" hangingPunct="0">
              <a:spcBef>
                <a:spcPct val="0"/>
              </a:spcBef>
              <a:spcAft>
                <a:spcPct val="0"/>
              </a:spcAft>
              <a:defRPr sz="22200">
                <a:solidFill>
                  <a:schemeClr val="tx2"/>
                </a:solidFill>
                <a:latin typeface="Arial" charset="0"/>
                <a:ea typeface="ＭＳ Ｐゴシック" charset="0"/>
              </a:defRPr>
            </a:lvl6pPr>
            <a:lvl7pPr marL="2971800" indent="-228600" algn="ctr" eaLnBrk="0" fontAlgn="base" hangingPunct="0">
              <a:spcBef>
                <a:spcPct val="0"/>
              </a:spcBef>
              <a:spcAft>
                <a:spcPct val="0"/>
              </a:spcAft>
              <a:defRPr sz="22200">
                <a:solidFill>
                  <a:schemeClr val="tx2"/>
                </a:solidFill>
                <a:latin typeface="Arial" charset="0"/>
                <a:ea typeface="ＭＳ Ｐゴシック" charset="0"/>
              </a:defRPr>
            </a:lvl7pPr>
            <a:lvl8pPr marL="3429000" indent="-228600" algn="ctr" eaLnBrk="0" fontAlgn="base" hangingPunct="0">
              <a:spcBef>
                <a:spcPct val="0"/>
              </a:spcBef>
              <a:spcAft>
                <a:spcPct val="0"/>
              </a:spcAft>
              <a:defRPr sz="22200">
                <a:solidFill>
                  <a:schemeClr val="tx2"/>
                </a:solidFill>
                <a:latin typeface="Arial" charset="0"/>
                <a:ea typeface="ＭＳ Ｐゴシック" charset="0"/>
              </a:defRPr>
            </a:lvl8pPr>
            <a:lvl9pPr marL="3886200" indent="-228600" algn="ctr" eaLnBrk="0" fontAlgn="base" hangingPunct="0">
              <a:spcBef>
                <a:spcPct val="0"/>
              </a:spcBef>
              <a:spcAft>
                <a:spcPct val="0"/>
              </a:spcAft>
              <a:defRPr sz="22200">
                <a:solidFill>
                  <a:schemeClr val="tx2"/>
                </a:solidFill>
                <a:latin typeface="Arial" charset="0"/>
                <a:ea typeface="ＭＳ Ｐゴシック" charset="0"/>
              </a:defRPr>
            </a:lvl9pPr>
          </a:lstStyle>
          <a:p>
            <a:pPr algn="just" eaLnBrk="1" hangingPunct="1">
              <a:lnSpc>
                <a:spcPct val="150000"/>
              </a:lnSpc>
            </a:pPr>
            <a:r>
              <a:rPr lang="es-CO" sz="3129" dirty="0">
                <a:latin typeface="Helvetica" charset="0"/>
                <a:cs typeface="Helvetica" charset="0"/>
              </a:rPr>
              <a:t>Reemplace aquí el texto sin hacer cambios en el formato (tipo de fuente, color, tamaño, alineación, interlineado, etc.). </a:t>
            </a:r>
          </a:p>
          <a:p>
            <a:pPr algn="just" eaLnBrk="1" hangingPunct="1">
              <a:lnSpc>
                <a:spcPct val="150000"/>
              </a:lnSpc>
            </a:pPr>
            <a:r>
              <a:rPr lang="es-CO" sz="3129" dirty="0">
                <a:latin typeface="Helvetica" charset="0"/>
                <a:cs typeface="Helvetica" charset="0"/>
              </a:rPr>
              <a:t>Indique las conclusiones más relevantes derivadas de su investigación.</a:t>
            </a:r>
          </a:p>
        </p:txBody>
      </p:sp>
      <p:sp>
        <p:nvSpPr>
          <p:cNvPr id="31" name="Text Box 5"/>
          <p:cNvSpPr txBox="1">
            <a:spLocks noChangeArrowheads="1"/>
          </p:cNvSpPr>
          <p:nvPr/>
        </p:nvSpPr>
        <p:spPr bwMode="auto">
          <a:xfrm>
            <a:off x="22504382" y="30918682"/>
            <a:ext cx="8945018" cy="11124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87388" tIns="93694" rIns="187388" bIns="93694">
            <a:spAutoFit/>
          </a:bodyPr>
          <a:lstStyle>
            <a:lvl1pPr defTabSz="2193925" eaLnBrk="0" hangingPunct="0">
              <a:defRPr sz="22200">
                <a:solidFill>
                  <a:schemeClr val="tx2"/>
                </a:solidFill>
                <a:latin typeface="Arial" charset="0"/>
                <a:ea typeface="ＭＳ Ｐゴシック" charset="0"/>
                <a:cs typeface="ＭＳ Ｐゴシック" charset="0"/>
              </a:defRPr>
            </a:lvl1pPr>
            <a:lvl2pPr marL="742950" indent="-285750" defTabSz="2193925" eaLnBrk="0" hangingPunct="0">
              <a:defRPr sz="22200">
                <a:solidFill>
                  <a:schemeClr val="tx2"/>
                </a:solidFill>
                <a:latin typeface="Arial" charset="0"/>
                <a:ea typeface="ＭＳ Ｐゴシック" charset="0"/>
              </a:defRPr>
            </a:lvl2pPr>
            <a:lvl3pPr marL="1143000" indent="-228600" defTabSz="2193925" eaLnBrk="0" hangingPunct="0">
              <a:defRPr sz="22200">
                <a:solidFill>
                  <a:schemeClr val="tx2"/>
                </a:solidFill>
                <a:latin typeface="Arial" charset="0"/>
                <a:ea typeface="ＭＳ Ｐゴシック" charset="0"/>
              </a:defRPr>
            </a:lvl3pPr>
            <a:lvl4pPr marL="1600200" indent="-228600" defTabSz="2193925" eaLnBrk="0" hangingPunct="0">
              <a:defRPr sz="22200">
                <a:solidFill>
                  <a:schemeClr val="tx2"/>
                </a:solidFill>
                <a:latin typeface="Arial" charset="0"/>
                <a:ea typeface="ＭＳ Ｐゴシック" charset="0"/>
              </a:defRPr>
            </a:lvl4pPr>
            <a:lvl5pPr marL="2057400" indent="-228600" defTabSz="2193925" eaLnBrk="0" hangingPunct="0">
              <a:defRPr sz="22200">
                <a:solidFill>
                  <a:schemeClr val="tx2"/>
                </a:solidFill>
                <a:latin typeface="Arial" charset="0"/>
                <a:ea typeface="ＭＳ Ｐゴシック" charset="0"/>
              </a:defRPr>
            </a:lvl5pPr>
            <a:lvl6pPr marL="2514600" indent="-228600" algn="ctr" defTabSz="2193925" eaLnBrk="0" fontAlgn="base" hangingPunct="0">
              <a:spcBef>
                <a:spcPct val="0"/>
              </a:spcBef>
              <a:spcAft>
                <a:spcPct val="0"/>
              </a:spcAft>
              <a:defRPr sz="22200">
                <a:solidFill>
                  <a:schemeClr val="tx2"/>
                </a:solidFill>
                <a:latin typeface="Arial" charset="0"/>
                <a:ea typeface="ＭＳ Ｐゴシック" charset="0"/>
              </a:defRPr>
            </a:lvl6pPr>
            <a:lvl7pPr marL="2971800" indent="-228600" algn="ctr" defTabSz="2193925" eaLnBrk="0" fontAlgn="base" hangingPunct="0">
              <a:spcBef>
                <a:spcPct val="0"/>
              </a:spcBef>
              <a:spcAft>
                <a:spcPct val="0"/>
              </a:spcAft>
              <a:defRPr sz="22200">
                <a:solidFill>
                  <a:schemeClr val="tx2"/>
                </a:solidFill>
                <a:latin typeface="Arial" charset="0"/>
                <a:ea typeface="ＭＳ Ｐゴシック" charset="0"/>
              </a:defRPr>
            </a:lvl7pPr>
            <a:lvl8pPr marL="3429000" indent="-228600" algn="ctr" defTabSz="2193925" eaLnBrk="0" fontAlgn="base" hangingPunct="0">
              <a:spcBef>
                <a:spcPct val="0"/>
              </a:spcBef>
              <a:spcAft>
                <a:spcPct val="0"/>
              </a:spcAft>
              <a:defRPr sz="22200">
                <a:solidFill>
                  <a:schemeClr val="tx2"/>
                </a:solidFill>
                <a:latin typeface="Arial" charset="0"/>
                <a:ea typeface="ＭＳ Ｐゴシック" charset="0"/>
              </a:defRPr>
            </a:lvl8pPr>
            <a:lvl9pPr marL="3886200" indent="-228600" algn="ctr" defTabSz="2193925" eaLnBrk="0" fontAlgn="base" hangingPunct="0">
              <a:spcBef>
                <a:spcPct val="0"/>
              </a:spcBef>
              <a:spcAft>
                <a:spcPct val="0"/>
              </a:spcAft>
              <a:defRPr sz="22200">
                <a:solidFill>
                  <a:schemeClr val="tx2"/>
                </a:solidFill>
                <a:latin typeface="Arial" charset="0"/>
                <a:ea typeface="ＭＳ Ｐゴシック" charset="0"/>
              </a:defRPr>
            </a:lvl9pPr>
          </a:lstStyle>
          <a:p>
            <a:pPr algn="ctr" eaLnBrk="1" hangingPunct="1">
              <a:spcBef>
                <a:spcPct val="50000"/>
              </a:spcBef>
            </a:pPr>
            <a:r>
              <a:rPr lang="en-US" sz="5868" b="1" dirty="0" err="1">
                <a:solidFill>
                  <a:srgbClr val="0D0C0C"/>
                </a:solidFill>
                <a:latin typeface="Helvetica" charset="0"/>
                <a:cs typeface="Helvetica" charset="0"/>
              </a:rPr>
              <a:t>Referencias</a:t>
            </a:r>
            <a:endParaRPr lang="en-US" sz="5868" b="1" dirty="0">
              <a:solidFill>
                <a:srgbClr val="0D0C0C"/>
              </a:solidFill>
              <a:latin typeface="Helvetica" charset="0"/>
              <a:cs typeface="Helvetica" charset="0"/>
            </a:endParaRPr>
          </a:p>
        </p:txBody>
      </p:sp>
      <p:sp>
        <p:nvSpPr>
          <p:cNvPr id="32" name="TextBox 6"/>
          <p:cNvSpPr txBox="1">
            <a:spLocks noChangeArrowheads="1"/>
          </p:cNvSpPr>
          <p:nvPr/>
        </p:nvSpPr>
        <p:spPr bwMode="auto">
          <a:xfrm>
            <a:off x="22398733" y="32862375"/>
            <a:ext cx="9156317" cy="153695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2200">
                <a:solidFill>
                  <a:schemeClr val="tx2"/>
                </a:solidFill>
                <a:latin typeface="Arial" charset="0"/>
                <a:ea typeface="ＭＳ Ｐゴシック" charset="0"/>
                <a:cs typeface="ＭＳ Ｐゴシック" charset="0"/>
              </a:defRPr>
            </a:lvl1pPr>
            <a:lvl2pPr marL="742950" indent="-285750" eaLnBrk="0" hangingPunct="0">
              <a:defRPr sz="22200">
                <a:solidFill>
                  <a:schemeClr val="tx2"/>
                </a:solidFill>
                <a:latin typeface="Arial" charset="0"/>
                <a:ea typeface="ＭＳ Ｐゴシック" charset="0"/>
              </a:defRPr>
            </a:lvl2pPr>
            <a:lvl3pPr marL="1143000" indent="-228600" eaLnBrk="0" hangingPunct="0">
              <a:defRPr sz="22200">
                <a:solidFill>
                  <a:schemeClr val="tx2"/>
                </a:solidFill>
                <a:latin typeface="Arial" charset="0"/>
                <a:ea typeface="ＭＳ Ｐゴシック" charset="0"/>
              </a:defRPr>
            </a:lvl3pPr>
            <a:lvl4pPr marL="1600200" indent="-228600" eaLnBrk="0" hangingPunct="0">
              <a:defRPr sz="22200">
                <a:solidFill>
                  <a:schemeClr val="tx2"/>
                </a:solidFill>
                <a:latin typeface="Arial" charset="0"/>
                <a:ea typeface="ＭＳ Ｐゴシック" charset="0"/>
              </a:defRPr>
            </a:lvl4pPr>
            <a:lvl5pPr marL="2057400" indent="-228600" eaLnBrk="0" hangingPunct="0">
              <a:defRPr sz="22200">
                <a:solidFill>
                  <a:schemeClr val="tx2"/>
                </a:solidFill>
                <a:latin typeface="Arial" charset="0"/>
                <a:ea typeface="ＭＳ Ｐゴシック" charset="0"/>
              </a:defRPr>
            </a:lvl5pPr>
            <a:lvl6pPr marL="2514600" indent="-228600" algn="ctr" eaLnBrk="0" fontAlgn="base" hangingPunct="0">
              <a:spcBef>
                <a:spcPct val="0"/>
              </a:spcBef>
              <a:spcAft>
                <a:spcPct val="0"/>
              </a:spcAft>
              <a:defRPr sz="22200">
                <a:solidFill>
                  <a:schemeClr val="tx2"/>
                </a:solidFill>
                <a:latin typeface="Arial" charset="0"/>
                <a:ea typeface="ＭＳ Ｐゴシック" charset="0"/>
              </a:defRPr>
            </a:lvl6pPr>
            <a:lvl7pPr marL="2971800" indent="-228600" algn="ctr" eaLnBrk="0" fontAlgn="base" hangingPunct="0">
              <a:spcBef>
                <a:spcPct val="0"/>
              </a:spcBef>
              <a:spcAft>
                <a:spcPct val="0"/>
              </a:spcAft>
              <a:defRPr sz="22200">
                <a:solidFill>
                  <a:schemeClr val="tx2"/>
                </a:solidFill>
                <a:latin typeface="Arial" charset="0"/>
                <a:ea typeface="ＭＳ Ｐゴシック" charset="0"/>
              </a:defRPr>
            </a:lvl7pPr>
            <a:lvl8pPr marL="3429000" indent="-228600" algn="ctr" eaLnBrk="0" fontAlgn="base" hangingPunct="0">
              <a:spcBef>
                <a:spcPct val="0"/>
              </a:spcBef>
              <a:spcAft>
                <a:spcPct val="0"/>
              </a:spcAft>
              <a:defRPr sz="22200">
                <a:solidFill>
                  <a:schemeClr val="tx2"/>
                </a:solidFill>
                <a:latin typeface="Arial" charset="0"/>
                <a:ea typeface="ＭＳ Ｐゴシック" charset="0"/>
              </a:defRPr>
            </a:lvl8pPr>
            <a:lvl9pPr marL="3886200" indent="-228600" algn="ctr" eaLnBrk="0" fontAlgn="base" hangingPunct="0">
              <a:spcBef>
                <a:spcPct val="0"/>
              </a:spcBef>
              <a:spcAft>
                <a:spcPct val="0"/>
              </a:spcAft>
              <a:defRPr sz="22200">
                <a:solidFill>
                  <a:schemeClr val="tx2"/>
                </a:solidFill>
                <a:latin typeface="Arial" charset="0"/>
                <a:ea typeface="ＭＳ Ｐゴシック" charset="0"/>
              </a:defRPr>
            </a:lvl9pPr>
          </a:lstStyle>
          <a:p>
            <a:pPr algn="just" eaLnBrk="1" hangingPunct="1">
              <a:lnSpc>
                <a:spcPct val="150000"/>
              </a:lnSpc>
            </a:pPr>
            <a:r>
              <a:rPr lang="es-CO" sz="3129" dirty="0">
                <a:latin typeface="Helvetica" charset="0"/>
                <a:cs typeface="Helvetica" charset="0"/>
              </a:rPr>
              <a:t>Incluya las referencias bibliográficas más relevantes usadas en su investigación.</a:t>
            </a:r>
            <a:endParaRPr lang="en-US" sz="3129" dirty="0">
              <a:latin typeface="Helvetica" charset="0"/>
              <a:cs typeface="Helvetica" charset="0"/>
            </a:endParaRPr>
          </a:p>
        </p:txBody>
      </p:sp>
      <p:sp>
        <p:nvSpPr>
          <p:cNvPr id="38" name="Rectangle 52"/>
          <p:cNvSpPr>
            <a:spLocks noChangeArrowheads="1"/>
          </p:cNvSpPr>
          <p:nvPr/>
        </p:nvSpPr>
        <p:spPr bwMode="auto">
          <a:xfrm>
            <a:off x="748195" y="12346911"/>
            <a:ext cx="9000000" cy="108000"/>
          </a:xfrm>
          <a:prstGeom prst="rect">
            <a:avLst/>
          </a:prstGeom>
          <a:solidFill>
            <a:srgbClr val="0C649A"/>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defTabSz="2145916"/>
            <a:endParaRPr lang="en-US" sz="10368"/>
          </a:p>
        </p:txBody>
      </p:sp>
      <p:sp>
        <p:nvSpPr>
          <p:cNvPr id="40" name="TextBox 6"/>
          <p:cNvSpPr txBox="1">
            <a:spLocks noChangeArrowheads="1"/>
          </p:cNvSpPr>
          <p:nvPr/>
        </p:nvSpPr>
        <p:spPr bwMode="auto">
          <a:xfrm>
            <a:off x="11529465" y="30330916"/>
            <a:ext cx="9156317" cy="95772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2200">
                <a:solidFill>
                  <a:schemeClr val="tx2"/>
                </a:solidFill>
                <a:latin typeface="Arial" charset="0"/>
                <a:ea typeface="ＭＳ Ｐゴシック" charset="0"/>
                <a:cs typeface="ＭＳ Ｐゴシック" charset="0"/>
              </a:defRPr>
            </a:lvl1pPr>
            <a:lvl2pPr marL="742950" indent="-285750" eaLnBrk="0" hangingPunct="0">
              <a:defRPr sz="22200">
                <a:solidFill>
                  <a:schemeClr val="tx2"/>
                </a:solidFill>
                <a:latin typeface="Arial" charset="0"/>
                <a:ea typeface="ＭＳ Ｐゴシック" charset="0"/>
              </a:defRPr>
            </a:lvl2pPr>
            <a:lvl3pPr marL="1143000" indent="-228600" eaLnBrk="0" hangingPunct="0">
              <a:defRPr sz="22200">
                <a:solidFill>
                  <a:schemeClr val="tx2"/>
                </a:solidFill>
                <a:latin typeface="Arial" charset="0"/>
                <a:ea typeface="ＭＳ Ｐゴシック" charset="0"/>
              </a:defRPr>
            </a:lvl3pPr>
            <a:lvl4pPr marL="1600200" indent="-228600" eaLnBrk="0" hangingPunct="0">
              <a:defRPr sz="22200">
                <a:solidFill>
                  <a:schemeClr val="tx2"/>
                </a:solidFill>
                <a:latin typeface="Arial" charset="0"/>
                <a:ea typeface="ＭＳ Ｐゴシック" charset="0"/>
              </a:defRPr>
            </a:lvl4pPr>
            <a:lvl5pPr marL="2057400" indent="-228600" eaLnBrk="0" hangingPunct="0">
              <a:defRPr sz="22200">
                <a:solidFill>
                  <a:schemeClr val="tx2"/>
                </a:solidFill>
                <a:latin typeface="Arial" charset="0"/>
                <a:ea typeface="ＭＳ Ｐゴシック" charset="0"/>
              </a:defRPr>
            </a:lvl5pPr>
            <a:lvl6pPr marL="2514600" indent="-228600" algn="ctr" eaLnBrk="0" fontAlgn="base" hangingPunct="0">
              <a:spcBef>
                <a:spcPct val="0"/>
              </a:spcBef>
              <a:spcAft>
                <a:spcPct val="0"/>
              </a:spcAft>
              <a:defRPr sz="22200">
                <a:solidFill>
                  <a:schemeClr val="tx2"/>
                </a:solidFill>
                <a:latin typeface="Arial" charset="0"/>
                <a:ea typeface="ＭＳ Ｐゴシック" charset="0"/>
              </a:defRPr>
            </a:lvl6pPr>
            <a:lvl7pPr marL="2971800" indent="-228600" algn="ctr" eaLnBrk="0" fontAlgn="base" hangingPunct="0">
              <a:spcBef>
                <a:spcPct val="0"/>
              </a:spcBef>
              <a:spcAft>
                <a:spcPct val="0"/>
              </a:spcAft>
              <a:defRPr sz="22200">
                <a:solidFill>
                  <a:schemeClr val="tx2"/>
                </a:solidFill>
                <a:latin typeface="Arial" charset="0"/>
                <a:ea typeface="ＭＳ Ｐゴシック" charset="0"/>
              </a:defRPr>
            </a:lvl7pPr>
            <a:lvl8pPr marL="3429000" indent="-228600" algn="ctr" eaLnBrk="0" fontAlgn="base" hangingPunct="0">
              <a:spcBef>
                <a:spcPct val="0"/>
              </a:spcBef>
              <a:spcAft>
                <a:spcPct val="0"/>
              </a:spcAft>
              <a:defRPr sz="22200">
                <a:solidFill>
                  <a:schemeClr val="tx2"/>
                </a:solidFill>
                <a:latin typeface="Arial" charset="0"/>
                <a:ea typeface="ＭＳ Ｐゴシック" charset="0"/>
              </a:defRPr>
            </a:lvl8pPr>
            <a:lvl9pPr marL="3886200" indent="-228600" algn="ctr" eaLnBrk="0" fontAlgn="base" hangingPunct="0">
              <a:spcBef>
                <a:spcPct val="0"/>
              </a:spcBef>
              <a:spcAft>
                <a:spcPct val="0"/>
              </a:spcAft>
              <a:defRPr sz="22200">
                <a:solidFill>
                  <a:schemeClr val="tx2"/>
                </a:solidFill>
                <a:latin typeface="Arial" charset="0"/>
                <a:ea typeface="ＭＳ Ｐゴシック" charset="0"/>
              </a:defRPr>
            </a:lvl9pPr>
          </a:lstStyle>
          <a:p>
            <a:pPr algn="just" eaLnBrk="1" hangingPunct="1">
              <a:lnSpc>
                <a:spcPct val="150000"/>
              </a:lnSpc>
            </a:pPr>
            <a:r>
              <a:rPr lang="es-CO" sz="2935" dirty="0">
                <a:latin typeface="Helvetica" charset="0"/>
                <a:cs typeface="Helvetica"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2935" dirty="0">
              <a:latin typeface="Helvetica" charset="0"/>
              <a:cs typeface="Helvetica" charset="0"/>
            </a:endParaRPr>
          </a:p>
          <a:p>
            <a:pPr algn="just" eaLnBrk="1" hangingPunct="1">
              <a:lnSpc>
                <a:spcPct val="150000"/>
              </a:lnSpc>
            </a:pPr>
            <a:r>
              <a:rPr lang="en-US" sz="2935" dirty="0" smtClean="0">
                <a:latin typeface="Helvetica" charset="0"/>
                <a:cs typeface="Helvetica" charset="0"/>
              </a:rPr>
              <a:t>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3129" dirty="0">
              <a:latin typeface="Helvetica" charset="0"/>
              <a:cs typeface="Helvetica" charset="0"/>
            </a:endParaRPr>
          </a:p>
        </p:txBody>
      </p:sp>
      <p:graphicFrame>
        <p:nvGraphicFramePr>
          <p:cNvPr id="10" name="Tabla 9"/>
          <p:cNvGraphicFramePr>
            <a:graphicFrameLocks noGrp="1"/>
          </p:cNvGraphicFramePr>
          <p:nvPr>
            <p:extLst>
              <p:ext uri="{D42A27DB-BD31-4B8C-83A1-F6EECF244321}">
                <p14:modId xmlns:p14="http://schemas.microsoft.com/office/powerpoint/2010/main" val="3010485612"/>
              </p:ext>
            </p:extLst>
          </p:nvPr>
        </p:nvGraphicFramePr>
        <p:xfrm>
          <a:off x="22182663" y="15869928"/>
          <a:ext cx="9452828" cy="3935808"/>
        </p:xfrm>
        <a:graphic>
          <a:graphicData uri="http://schemas.openxmlformats.org/drawingml/2006/table">
            <a:tbl>
              <a:tblPr firstRow="1" bandRow="1">
                <a:tableStyleId>{5C22544A-7EE6-4342-B048-85BDC9FD1C3A}</a:tableStyleId>
              </a:tblPr>
              <a:tblGrid>
                <a:gridCol w="2363207"/>
                <a:gridCol w="2363207"/>
                <a:gridCol w="2363207"/>
                <a:gridCol w="2363207"/>
              </a:tblGrid>
              <a:tr h="1311936">
                <a:tc>
                  <a:txBody>
                    <a:bodyPr/>
                    <a:lstStyle/>
                    <a:p>
                      <a:endParaRPr lang="es-CO" sz="8000" dirty="0"/>
                    </a:p>
                  </a:txBody>
                  <a:tcPr marL="89450" marR="89450" marT="44725" marB="44725"/>
                </a:tc>
                <a:tc>
                  <a:txBody>
                    <a:bodyPr/>
                    <a:lstStyle/>
                    <a:p>
                      <a:endParaRPr lang="es-CO" sz="8000"/>
                    </a:p>
                  </a:txBody>
                  <a:tcPr marL="89450" marR="89450" marT="44725" marB="44725"/>
                </a:tc>
                <a:tc>
                  <a:txBody>
                    <a:bodyPr/>
                    <a:lstStyle/>
                    <a:p>
                      <a:endParaRPr lang="es-CO" sz="8000"/>
                    </a:p>
                  </a:txBody>
                  <a:tcPr marL="89450" marR="89450" marT="44725" marB="44725"/>
                </a:tc>
                <a:tc>
                  <a:txBody>
                    <a:bodyPr/>
                    <a:lstStyle/>
                    <a:p>
                      <a:endParaRPr lang="es-CO" sz="8000"/>
                    </a:p>
                  </a:txBody>
                  <a:tcPr marL="89450" marR="89450" marT="44725" marB="44725"/>
                </a:tc>
              </a:tr>
              <a:tr h="1311936">
                <a:tc>
                  <a:txBody>
                    <a:bodyPr/>
                    <a:lstStyle/>
                    <a:p>
                      <a:endParaRPr lang="es-CO" sz="8000"/>
                    </a:p>
                  </a:txBody>
                  <a:tcPr marL="89450" marR="89450" marT="44725" marB="44725"/>
                </a:tc>
                <a:tc>
                  <a:txBody>
                    <a:bodyPr/>
                    <a:lstStyle/>
                    <a:p>
                      <a:endParaRPr lang="es-CO" sz="8000"/>
                    </a:p>
                  </a:txBody>
                  <a:tcPr marL="89450" marR="89450" marT="44725" marB="44725"/>
                </a:tc>
                <a:tc>
                  <a:txBody>
                    <a:bodyPr/>
                    <a:lstStyle/>
                    <a:p>
                      <a:endParaRPr lang="es-CO" sz="8000"/>
                    </a:p>
                  </a:txBody>
                  <a:tcPr marL="89450" marR="89450" marT="44725" marB="44725"/>
                </a:tc>
                <a:tc>
                  <a:txBody>
                    <a:bodyPr/>
                    <a:lstStyle/>
                    <a:p>
                      <a:endParaRPr lang="es-CO" sz="8000"/>
                    </a:p>
                  </a:txBody>
                  <a:tcPr marL="89450" marR="89450" marT="44725" marB="44725"/>
                </a:tc>
              </a:tr>
              <a:tr h="1311936">
                <a:tc>
                  <a:txBody>
                    <a:bodyPr/>
                    <a:lstStyle/>
                    <a:p>
                      <a:endParaRPr lang="es-CO" sz="8000"/>
                    </a:p>
                  </a:txBody>
                  <a:tcPr marL="89450" marR="89450" marT="44725" marB="44725"/>
                </a:tc>
                <a:tc>
                  <a:txBody>
                    <a:bodyPr/>
                    <a:lstStyle/>
                    <a:p>
                      <a:endParaRPr lang="es-CO" sz="8000"/>
                    </a:p>
                  </a:txBody>
                  <a:tcPr marL="89450" marR="89450" marT="44725" marB="44725"/>
                </a:tc>
                <a:tc>
                  <a:txBody>
                    <a:bodyPr/>
                    <a:lstStyle/>
                    <a:p>
                      <a:endParaRPr lang="es-CO" sz="8000"/>
                    </a:p>
                  </a:txBody>
                  <a:tcPr marL="89450" marR="89450" marT="44725" marB="44725"/>
                </a:tc>
                <a:tc>
                  <a:txBody>
                    <a:bodyPr/>
                    <a:lstStyle/>
                    <a:p>
                      <a:endParaRPr lang="es-CO" sz="8000" dirty="0"/>
                    </a:p>
                  </a:txBody>
                  <a:tcPr marL="89450" marR="89450" marT="44725" marB="44725"/>
                </a:tc>
              </a:tr>
            </a:tbl>
          </a:graphicData>
        </a:graphic>
      </p:graphicFrame>
      <p:sp>
        <p:nvSpPr>
          <p:cNvPr id="44" name="Text Box 5"/>
          <p:cNvSpPr txBox="1">
            <a:spLocks noChangeArrowheads="1"/>
          </p:cNvSpPr>
          <p:nvPr/>
        </p:nvSpPr>
        <p:spPr bwMode="auto">
          <a:xfrm>
            <a:off x="21978506" y="14450229"/>
            <a:ext cx="9156317" cy="6815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87388" tIns="93694" rIns="187388" bIns="93694">
            <a:spAutoFit/>
          </a:bodyPr>
          <a:lstStyle>
            <a:lvl1pPr defTabSz="2193925" eaLnBrk="0" hangingPunct="0">
              <a:defRPr sz="22200">
                <a:solidFill>
                  <a:schemeClr val="tx2"/>
                </a:solidFill>
                <a:latin typeface="Arial" charset="0"/>
                <a:ea typeface="ＭＳ Ｐゴシック" charset="0"/>
                <a:cs typeface="ＭＳ Ｐゴシック" charset="0"/>
              </a:defRPr>
            </a:lvl1pPr>
            <a:lvl2pPr marL="742950" indent="-285750" defTabSz="2193925" eaLnBrk="0" hangingPunct="0">
              <a:defRPr sz="22200">
                <a:solidFill>
                  <a:schemeClr val="tx2"/>
                </a:solidFill>
                <a:latin typeface="Arial" charset="0"/>
                <a:ea typeface="ＭＳ Ｐゴシック" charset="0"/>
              </a:defRPr>
            </a:lvl2pPr>
            <a:lvl3pPr marL="1143000" indent="-228600" defTabSz="2193925" eaLnBrk="0" hangingPunct="0">
              <a:defRPr sz="22200">
                <a:solidFill>
                  <a:schemeClr val="tx2"/>
                </a:solidFill>
                <a:latin typeface="Arial" charset="0"/>
                <a:ea typeface="ＭＳ Ｐゴシック" charset="0"/>
              </a:defRPr>
            </a:lvl3pPr>
            <a:lvl4pPr marL="1600200" indent="-228600" defTabSz="2193925" eaLnBrk="0" hangingPunct="0">
              <a:defRPr sz="22200">
                <a:solidFill>
                  <a:schemeClr val="tx2"/>
                </a:solidFill>
                <a:latin typeface="Arial" charset="0"/>
                <a:ea typeface="ＭＳ Ｐゴシック" charset="0"/>
              </a:defRPr>
            </a:lvl4pPr>
            <a:lvl5pPr marL="2057400" indent="-228600" defTabSz="2193925" eaLnBrk="0" hangingPunct="0">
              <a:defRPr sz="22200">
                <a:solidFill>
                  <a:schemeClr val="tx2"/>
                </a:solidFill>
                <a:latin typeface="Arial" charset="0"/>
                <a:ea typeface="ＭＳ Ｐゴシック" charset="0"/>
              </a:defRPr>
            </a:lvl5pPr>
            <a:lvl6pPr marL="2514600" indent="-228600" algn="ctr" defTabSz="2193925" eaLnBrk="0" fontAlgn="base" hangingPunct="0">
              <a:spcBef>
                <a:spcPct val="0"/>
              </a:spcBef>
              <a:spcAft>
                <a:spcPct val="0"/>
              </a:spcAft>
              <a:defRPr sz="22200">
                <a:solidFill>
                  <a:schemeClr val="tx2"/>
                </a:solidFill>
                <a:latin typeface="Arial" charset="0"/>
                <a:ea typeface="ＭＳ Ｐゴシック" charset="0"/>
              </a:defRPr>
            </a:lvl6pPr>
            <a:lvl7pPr marL="2971800" indent="-228600" algn="ctr" defTabSz="2193925" eaLnBrk="0" fontAlgn="base" hangingPunct="0">
              <a:spcBef>
                <a:spcPct val="0"/>
              </a:spcBef>
              <a:spcAft>
                <a:spcPct val="0"/>
              </a:spcAft>
              <a:defRPr sz="22200">
                <a:solidFill>
                  <a:schemeClr val="tx2"/>
                </a:solidFill>
                <a:latin typeface="Arial" charset="0"/>
                <a:ea typeface="ＭＳ Ｐゴシック" charset="0"/>
              </a:defRPr>
            </a:lvl7pPr>
            <a:lvl8pPr marL="3429000" indent="-228600" algn="ctr" defTabSz="2193925" eaLnBrk="0" fontAlgn="base" hangingPunct="0">
              <a:spcBef>
                <a:spcPct val="0"/>
              </a:spcBef>
              <a:spcAft>
                <a:spcPct val="0"/>
              </a:spcAft>
              <a:defRPr sz="22200">
                <a:solidFill>
                  <a:schemeClr val="tx2"/>
                </a:solidFill>
                <a:latin typeface="Arial" charset="0"/>
                <a:ea typeface="ＭＳ Ｐゴシック" charset="0"/>
              </a:defRPr>
            </a:lvl8pPr>
            <a:lvl9pPr marL="3886200" indent="-228600" algn="ctr" defTabSz="2193925" eaLnBrk="0" fontAlgn="base" hangingPunct="0">
              <a:spcBef>
                <a:spcPct val="0"/>
              </a:spcBef>
              <a:spcAft>
                <a:spcPct val="0"/>
              </a:spcAft>
              <a:defRPr sz="22200">
                <a:solidFill>
                  <a:schemeClr val="tx2"/>
                </a:solidFill>
                <a:latin typeface="Arial" charset="0"/>
                <a:ea typeface="ＭＳ Ｐゴシック" charset="0"/>
              </a:defRPr>
            </a:lvl9pPr>
          </a:lstStyle>
          <a:p>
            <a:pPr eaLnBrk="1" hangingPunct="1">
              <a:spcBef>
                <a:spcPct val="50000"/>
              </a:spcBef>
            </a:pPr>
            <a:r>
              <a:rPr lang="en-US" sz="3129" b="1" dirty="0" err="1">
                <a:solidFill>
                  <a:srgbClr val="0D0C0C"/>
                </a:solidFill>
                <a:latin typeface="Helvetica" charset="0"/>
                <a:cs typeface="Helvetica" charset="0"/>
              </a:rPr>
              <a:t>Tabla</a:t>
            </a:r>
            <a:r>
              <a:rPr lang="en-US" sz="3129" b="1" dirty="0">
                <a:solidFill>
                  <a:srgbClr val="0D0C0C"/>
                </a:solidFill>
                <a:latin typeface="Helvetica" charset="0"/>
                <a:cs typeface="Helvetica" charset="0"/>
              </a:rPr>
              <a:t> 1. </a:t>
            </a:r>
            <a:r>
              <a:rPr lang="en-US" sz="3129" b="1" dirty="0" err="1">
                <a:solidFill>
                  <a:srgbClr val="0D0C0C"/>
                </a:solidFill>
                <a:latin typeface="Helvetica" charset="0"/>
                <a:cs typeface="Helvetica" charset="0"/>
              </a:rPr>
              <a:t>Resultados</a:t>
            </a:r>
            <a:r>
              <a:rPr lang="en-US" sz="3129" b="1" dirty="0">
                <a:solidFill>
                  <a:srgbClr val="0D0C0C"/>
                </a:solidFill>
                <a:latin typeface="Helvetica" charset="0"/>
                <a:cs typeface="Helvetica" charset="0"/>
              </a:rPr>
              <a:t> de </a:t>
            </a:r>
            <a:r>
              <a:rPr lang="en-US" sz="3129" b="1" dirty="0" err="1">
                <a:solidFill>
                  <a:srgbClr val="0D0C0C"/>
                </a:solidFill>
                <a:latin typeface="Helvetica" charset="0"/>
                <a:cs typeface="Helvetica" charset="0"/>
              </a:rPr>
              <a:t>pruebas</a:t>
            </a:r>
            <a:r>
              <a:rPr lang="en-US" sz="3129" b="1" dirty="0">
                <a:solidFill>
                  <a:srgbClr val="0D0C0C"/>
                </a:solidFill>
                <a:latin typeface="Helvetica" charset="0"/>
                <a:cs typeface="Helvetica" charset="0"/>
              </a:rPr>
              <a:t> </a:t>
            </a:r>
            <a:r>
              <a:rPr lang="en-US" sz="3129" b="1" dirty="0" err="1">
                <a:solidFill>
                  <a:srgbClr val="0D0C0C"/>
                </a:solidFill>
                <a:latin typeface="Helvetica" charset="0"/>
                <a:cs typeface="Helvetica" charset="0"/>
              </a:rPr>
              <a:t>xxxx</a:t>
            </a:r>
            <a:endParaRPr lang="en-US" sz="3129" b="1" dirty="0">
              <a:solidFill>
                <a:srgbClr val="0D0C0C"/>
              </a:solidFill>
              <a:latin typeface="Helvetica" charset="0"/>
              <a:cs typeface="Helvetica" charset="0"/>
            </a:endParaRPr>
          </a:p>
        </p:txBody>
      </p:sp>
      <p:sp>
        <p:nvSpPr>
          <p:cNvPr id="45" name="Text Box 5"/>
          <p:cNvSpPr txBox="1">
            <a:spLocks noChangeArrowheads="1"/>
          </p:cNvSpPr>
          <p:nvPr/>
        </p:nvSpPr>
        <p:spPr bwMode="auto">
          <a:xfrm>
            <a:off x="11377609" y="29245043"/>
            <a:ext cx="9156317" cy="6815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87388" tIns="93694" rIns="187388" bIns="93694">
            <a:spAutoFit/>
          </a:bodyPr>
          <a:lstStyle>
            <a:lvl1pPr defTabSz="2193925" eaLnBrk="0" hangingPunct="0">
              <a:defRPr sz="22200">
                <a:solidFill>
                  <a:schemeClr val="tx2"/>
                </a:solidFill>
                <a:latin typeface="Arial" charset="0"/>
                <a:ea typeface="ＭＳ Ｐゴシック" charset="0"/>
                <a:cs typeface="ＭＳ Ｐゴシック" charset="0"/>
              </a:defRPr>
            </a:lvl1pPr>
            <a:lvl2pPr marL="742950" indent="-285750" defTabSz="2193925" eaLnBrk="0" hangingPunct="0">
              <a:defRPr sz="22200">
                <a:solidFill>
                  <a:schemeClr val="tx2"/>
                </a:solidFill>
                <a:latin typeface="Arial" charset="0"/>
                <a:ea typeface="ＭＳ Ｐゴシック" charset="0"/>
              </a:defRPr>
            </a:lvl2pPr>
            <a:lvl3pPr marL="1143000" indent="-228600" defTabSz="2193925" eaLnBrk="0" hangingPunct="0">
              <a:defRPr sz="22200">
                <a:solidFill>
                  <a:schemeClr val="tx2"/>
                </a:solidFill>
                <a:latin typeface="Arial" charset="0"/>
                <a:ea typeface="ＭＳ Ｐゴシック" charset="0"/>
              </a:defRPr>
            </a:lvl3pPr>
            <a:lvl4pPr marL="1600200" indent="-228600" defTabSz="2193925" eaLnBrk="0" hangingPunct="0">
              <a:defRPr sz="22200">
                <a:solidFill>
                  <a:schemeClr val="tx2"/>
                </a:solidFill>
                <a:latin typeface="Arial" charset="0"/>
                <a:ea typeface="ＭＳ Ｐゴシック" charset="0"/>
              </a:defRPr>
            </a:lvl4pPr>
            <a:lvl5pPr marL="2057400" indent="-228600" defTabSz="2193925" eaLnBrk="0" hangingPunct="0">
              <a:defRPr sz="22200">
                <a:solidFill>
                  <a:schemeClr val="tx2"/>
                </a:solidFill>
                <a:latin typeface="Arial" charset="0"/>
                <a:ea typeface="ＭＳ Ｐゴシック" charset="0"/>
              </a:defRPr>
            </a:lvl5pPr>
            <a:lvl6pPr marL="2514600" indent="-228600" algn="ctr" defTabSz="2193925" eaLnBrk="0" fontAlgn="base" hangingPunct="0">
              <a:spcBef>
                <a:spcPct val="0"/>
              </a:spcBef>
              <a:spcAft>
                <a:spcPct val="0"/>
              </a:spcAft>
              <a:defRPr sz="22200">
                <a:solidFill>
                  <a:schemeClr val="tx2"/>
                </a:solidFill>
                <a:latin typeface="Arial" charset="0"/>
                <a:ea typeface="ＭＳ Ｐゴシック" charset="0"/>
              </a:defRPr>
            </a:lvl6pPr>
            <a:lvl7pPr marL="2971800" indent="-228600" algn="ctr" defTabSz="2193925" eaLnBrk="0" fontAlgn="base" hangingPunct="0">
              <a:spcBef>
                <a:spcPct val="0"/>
              </a:spcBef>
              <a:spcAft>
                <a:spcPct val="0"/>
              </a:spcAft>
              <a:defRPr sz="22200">
                <a:solidFill>
                  <a:schemeClr val="tx2"/>
                </a:solidFill>
                <a:latin typeface="Arial" charset="0"/>
                <a:ea typeface="ＭＳ Ｐゴシック" charset="0"/>
              </a:defRPr>
            </a:lvl7pPr>
            <a:lvl8pPr marL="3429000" indent="-228600" algn="ctr" defTabSz="2193925" eaLnBrk="0" fontAlgn="base" hangingPunct="0">
              <a:spcBef>
                <a:spcPct val="0"/>
              </a:spcBef>
              <a:spcAft>
                <a:spcPct val="0"/>
              </a:spcAft>
              <a:defRPr sz="22200">
                <a:solidFill>
                  <a:schemeClr val="tx2"/>
                </a:solidFill>
                <a:latin typeface="Arial" charset="0"/>
                <a:ea typeface="ＭＳ Ｐゴシック" charset="0"/>
              </a:defRPr>
            </a:lvl8pPr>
            <a:lvl9pPr marL="3886200" indent="-228600" algn="ctr" defTabSz="2193925" eaLnBrk="0" fontAlgn="base" hangingPunct="0">
              <a:spcBef>
                <a:spcPct val="0"/>
              </a:spcBef>
              <a:spcAft>
                <a:spcPct val="0"/>
              </a:spcAft>
              <a:defRPr sz="22200">
                <a:solidFill>
                  <a:schemeClr val="tx2"/>
                </a:solidFill>
                <a:latin typeface="Arial" charset="0"/>
                <a:ea typeface="ＭＳ Ｐゴシック" charset="0"/>
              </a:defRPr>
            </a:lvl9pPr>
          </a:lstStyle>
          <a:p>
            <a:pPr eaLnBrk="1" hangingPunct="1">
              <a:spcBef>
                <a:spcPct val="50000"/>
              </a:spcBef>
            </a:pPr>
            <a:r>
              <a:rPr lang="en-US" sz="3129" b="1" dirty="0" err="1">
                <a:solidFill>
                  <a:srgbClr val="0D0C0C"/>
                </a:solidFill>
                <a:latin typeface="Helvetica" charset="0"/>
                <a:cs typeface="Helvetica" charset="0"/>
              </a:rPr>
              <a:t>Figura</a:t>
            </a:r>
            <a:r>
              <a:rPr lang="en-US" sz="3129" b="1" dirty="0">
                <a:solidFill>
                  <a:srgbClr val="0D0C0C"/>
                </a:solidFill>
                <a:latin typeface="Helvetica" charset="0"/>
                <a:cs typeface="Helvetica" charset="0"/>
              </a:rPr>
              <a:t> 1. </a:t>
            </a:r>
            <a:r>
              <a:rPr lang="en-US" sz="3129" b="1" dirty="0" err="1">
                <a:solidFill>
                  <a:srgbClr val="0D0C0C"/>
                </a:solidFill>
                <a:latin typeface="Helvetica" charset="0"/>
                <a:cs typeface="Helvetica" charset="0"/>
              </a:rPr>
              <a:t>Relación</a:t>
            </a:r>
            <a:r>
              <a:rPr lang="en-US" sz="3129" b="1" dirty="0">
                <a:solidFill>
                  <a:srgbClr val="0D0C0C"/>
                </a:solidFill>
                <a:latin typeface="Helvetica" charset="0"/>
                <a:cs typeface="Helvetica" charset="0"/>
              </a:rPr>
              <a:t> entre </a:t>
            </a:r>
            <a:r>
              <a:rPr lang="en-US" sz="3129" b="1" dirty="0" err="1">
                <a:solidFill>
                  <a:srgbClr val="0D0C0C"/>
                </a:solidFill>
                <a:latin typeface="Helvetica" charset="0"/>
                <a:cs typeface="Helvetica" charset="0"/>
              </a:rPr>
              <a:t>factores</a:t>
            </a:r>
            <a:r>
              <a:rPr lang="en-US" sz="3129" b="1" dirty="0">
                <a:solidFill>
                  <a:srgbClr val="0D0C0C"/>
                </a:solidFill>
                <a:latin typeface="Helvetica" charset="0"/>
                <a:cs typeface="Helvetica" charset="0"/>
              </a:rPr>
              <a:t> xxx</a:t>
            </a:r>
          </a:p>
        </p:txBody>
      </p:sp>
      <p:graphicFrame>
        <p:nvGraphicFramePr>
          <p:cNvPr id="13" name="Diagrama 12"/>
          <p:cNvGraphicFramePr/>
          <p:nvPr>
            <p:extLst>
              <p:ext uri="{D42A27DB-BD31-4B8C-83A1-F6EECF244321}">
                <p14:modId xmlns:p14="http://schemas.microsoft.com/office/powerpoint/2010/main" val="2678797669"/>
              </p:ext>
            </p:extLst>
          </p:nvPr>
        </p:nvGraphicFramePr>
        <p:xfrm>
          <a:off x="11247731" y="23705544"/>
          <a:ext cx="9719783" cy="507119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2" name="TextBox 6"/>
          <p:cNvSpPr txBox="1">
            <a:spLocks noChangeArrowheads="1"/>
          </p:cNvSpPr>
          <p:nvPr/>
        </p:nvSpPr>
        <p:spPr bwMode="auto">
          <a:xfrm>
            <a:off x="22263485" y="10750847"/>
            <a:ext cx="9156317" cy="28023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2200">
                <a:solidFill>
                  <a:schemeClr val="tx2"/>
                </a:solidFill>
                <a:latin typeface="Arial" charset="0"/>
                <a:ea typeface="ＭＳ Ｐゴシック" charset="0"/>
                <a:cs typeface="ＭＳ Ｐゴシック" charset="0"/>
              </a:defRPr>
            </a:lvl1pPr>
            <a:lvl2pPr marL="742950" indent="-285750" eaLnBrk="0" hangingPunct="0">
              <a:defRPr sz="22200">
                <a:solidFill>
                  <a:schemeClr val="tx2"/>
                </a:solidFill>
                <a:latin typeface="Arial" charset="0"/>
                <a:ea typeface="ＭＳ Ｐゴシック" charset="0"/>
              </a:defRPr>
            </a:lvl2pPr>
            <a:lvl3pPr marL="1143000" indent="-228600" eaLnBrk="0" hangingPunct="0">
              <a:defRPr sz="22200">
                <a:solidFill>
                  <a:schemeClr val="tx2"/>
                </a:solidFill>
                <a:latin typeface="Arial" charset="0"/>
                <a:ea typeface="ＭＳ Ｐゴシック" charset="0"/>
              </a:defRPr>
            </a:lvl3pPr>
            <a:lvl4pPr marL="1600200" indent="-228600" eaLnBrk="0" hangingPunct="0">
              <a:defRPr sz="22200">
                <a:solidFill>
                  <a:schemeClr val="tx2"/>
                </a:solidFill>
                <a:latin typeface="Arial" charset="0"/>
                <a:ea typeface="ＭＳ Ｐゴシック" charset="0"/>
              </a:defRPr>
            </a:lvl4pPr>
            <a:lvl5pPr marL="2057400" indent="-228600" eaLnBrk="0" hangingPunct="0">
              <a:defRPr sz="22200">
                <a:solidFill>
                  <a:schemeClr val="tx2"/>
                </a:solidFill>
                <a:latin typeface="Arial" charset="0"/>
                <a:ea typeface="ＭＳ Ｐゴシック" charset="0"/>
              </a:defRPr>
            </a:lvl5pPr>
            <a:lvl6pPr marL="2514600" indent="-228600" algn="ctr" eaLnBrk="0" fontAlgn="base" hangingPunct="0">
              <a:spcBef>
                <a:spcPct val="0"/>
              </a:spcBef>
              <a:spcAft>
                <a:spcPct val="0"/>
              </a:spcAft>
              <a:defRPr sz="22200">
                <a:solidFill>
                  <a:schemeClr val="tx2"/>
                </a:solidFill>
                <a:latin typeface="Arial" charset="0"/>
                <a:ea typeface="ＭＳ Ｐゴシック" charset="0"/>
              </a:defRPr>
            </a:lvl6pPr>
            <a:lvl7pPr marL="2971800" indent="-228600" algn="ctr" eaLnBrk="0" fontAlgn="base" hangingPunct="0">
              <a:spcBef>
                <a:spcPct val="0"/>
              </a:spcBef>
              <a:spcAft>
                <a:spcPct val="0"/>
              </a:spcAft>
              <a:defRPr sz="22200">
                <a:solidFill>
                  <a:schemeClr val="tx2"/>
                </a:solidFill>
                <a:latin typeface="Arial" charset="0"/>
                <a:ea typeface="ＭＳ Ｐゴシック" charset="0"/>
              </a:defRPr>
            </a:lvl7pPr>
            <a:lvl8pPr marL="3429000" indent="-228600" algn="ctr" eaLnBrk="0" fontAlgn="base" hangingPunct="0">
              <a:spcBef>
                <a:spcPct val="0"/>
              </a:spcBef>
              <a:spcAft>
                <a:spcPct val="0"/>
              </a:spcAft>
              <a:defRPr sz="22200">
                <a:solidFill>
                  <a:schemeClr val="tx2"/>
                </a:solidFill>
                <a:latin typeface="Arial" charset="0"/>
                <a:ea typeface="ＭＳ Ｐゴシック" charset="0"/>
              </a:defRPr>
            </a:lvl8pPr>
            <a:lvl9pPr marL="3886200" indent="-228600" algn="ctr" eaLnBrk="0" fontAlgn="base" hangingPunct="0">
              <a:spcBef>
                <a:spcPct val="0"/>
              </a:spcBef>
              <a:spcAft>
                <a:spcPct val="0"/>
              </a:spcAft>
              <a:defRPr sz="22200">
                <a:solidFill>
                  <a:schemeClr val="tx2"/>
                </a:solidFill>
                <a:latin typeface="Arial" charset="0"/>
                <a:ea typeface="ＭＳ Ｐゴシック" charset="0"/>
              </a:defRPr>
            </a:lvl9pPr>
          </a:lstStyle>
          <a:p>
            <a:pPr algn="just" eaLnBrk="1" hangingPunct="1">
              <a:lnSpc>
                <a:spcPct val="150000"/>
              </a:lnSpc>
            </a:pPr>
            <a:r>
              <a:rPr lang="es-CO" sz="2935" dirty="0">
                <a:latin typeface="Helvetica" charset="0"/>
                <a:cs typeface="Helvetica" charset="0"/>
              </a:rPr>
              <a:t>xxxxxxxxxxxxxxxxxxxxxxxxxxxxxxxxxxxxxxxxxxxxxxxxxxxxxxxxxxxxxxxxxxxxxxxxxxxxxxxxxxxxxxxxxxxxxxxxxxxxxxxxxxxxxxxxxxxxxxxxxxxxxxxxxxxxxxxxxxxxxxxxxxxxxxxxxxxxxxxxxxxxxxxxxxxxxxxxx</a:t>
            </a:r>
            <a:endParaRPr lang="en-US" sz="3129" dirty="0">
              <a:latin typeface="Helvetica" charset="0"/>
              <a:cs typeface="Helvetica" charset="0"/>
            </a:endParaRPr>
          </a:p>
        </p:txBody>
      </p:sp>
      <p:sp>
        <p:nvSpPr>
          <p:cNvPr id="41" name="Rectangle 52"/>
          <p:cNvSpPr>
            <a:spLocks noChangeArrowheads="1"/>
          </p:cNvSpPr>
          <p:nvPr/>
        </p:nvSpPr>
        <p:spPr bwMode="auto">
          <a:xfrm>
            <a:off x="22449400" y="23206706"/>
            <a:ext cx="9000000" cy="108000"/>
          </a:xfrm>
          <a:prstGeom prst="rect">
            <a:avLst/>
          </a:prstGeom>
          <a:solidFill>
            <a:srgbClr val="0C649A"/>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defTabSz="2145916"/>
            <a:endParaRPr lang="en-US" sz="10368"/>
          </a:p>
        </p:txBody>
      </p:sp>
      <p:sp>
        <p:nvSpPr>
          <p:cNvPr id="43" name="Rectangle 52"/>
          <p:cNvSpPr>
            <a:spLocks noChangeArrowheads="1"/>
          </p:cNvSpPr>
          <p:nvPr/>
        </p:nvSpPr>
        <p:spPr bwMode="auto">
          <a:xfrm>
            <a:off x="22287223" y="32167209"/>
            <a:ext cx="9000000" cy="108000"/>
          </a:xfrm>
          <a:prstGeom prst="rect">
            <a:avLst/>
          </a:prstGeom>
          <a:solidFill>
            <a:srgbClr val="0C649A"/>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defTabSz="2145916"/>
            <a:endParaRPr lang="en-US" sz="10368"/>
          </a:p>
        </p:txBody>
      </p:sp>
      <p:sp>
        <p:nvSpPr>
          <p:cNvPr id="46" name="Rectangle 52"/>
          <p:cNvSpPr>
            <a:spLocks noChangeArrowheads="1"/>
          </p:cNvSpPr>
          <p:nvPr/>
        </p:nvSpPr>
        <p:spPr bwMode="auto">
          <a:xfrm>
            <a:off x="894907" y="31403840"/>
            <a:ext cx="9000000" cy="108000"/>
          </a:xfrm>
          <a:prstGeom prst="rect">
            <a:avLst/>
          </a:prstGeom>
          <a:solidFill>
            <a:srgbClr val="0C649A"/>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defTabSz="2145916"/>
            <a:endParaRPr lang="en-US" sz="10368"/>
          </a:p>
        </p:txBody>
      </p:sp>
      <p:sp>
        <p:nvSpPr>
          <p:cNvPr id="47" name="Rectangle 44"/>
          <p:cNvSpPr>
            <a:spLocks noChangeArrowheads="1"/>
          </p:cNvSpPr>
          <p:nvPr/>
        </p:nvSpPr>
        <p:spPr bwMode="auto">
          <a:xfrm>
            <a:off x="-8050" y="10004797"/>
            <a:ext cx="32400000" cy="288000"/>
          </a:xfrm>
          <a:prstGeom prst="rect">
            <a:avLst/>
          </a:prstGeom>
          <a:solidFill>
            <a:srgbClr val="0C649A"/>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lIns="187416" tIns="93708" rIns="187416" bIns="93708"/>
          <a:lstStyle/>
          <a:p>
            <a:pPr defTabSz="4495247"/>
            <a:endParaRPr lang="en-US" sz="8053">
              <a:latin typeface="Helvetica" charset="0"/>
              <a:cs typeface="Helvetica" charset="0"/>
            </a:endParaRPr>
          </a:p>
        </p:txBody>
      </p:sp>
    </p:spTree>
    <p:extLst>
      <p:ext uri="{BB962C8B-B14F-4D97-AF65-F5344CB8AC3E}">
        <p14:creationId xmlns:p14="http://schemas.microsoft.com/office/powerpoint/2010/main" val="29613349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1290</TotalTime>
  <Words>547</Words>
  <Application>Microsoft Office PowerPoint</Application>
  <PresentationFormat>Personalizado</PresentationFormat>
  <Paragraphs>31</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ＭＳ Ｐゴシック</vt:lpstr>
      <vt:lpstr>Arial</vt:lpstr>
      <vt:lpstr>Calibri</vt:lpstr>
      <vt:lpstr>Helvetica</vt:lpstr>
      <vt:lpstr>Office Theme</vt:lpstr>
      <vt:lpstr>Presentación de PowerPoint</vt:lpstr>
    </vt:vector>
  </TitlesOfParts>
  <Company>SPIE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Escher</dc:creator>
  <cp:lastModifiedBy>Rector</cp:lastModifiedBy>
  <cp:revision>54</cp:revision>
  <dcterms:created xsi:type="dcterms:W3CDTF">2016-03-21T16:40:14Z</dcterms:created>
  <dcterms:modified xsi:type="dcterms:W3CDTF">2017-07-26T21:24:24Z</dcterms:modified>
</cp:coreProperties>
</file>